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7" r:id="rId4"/>
    <p:sldId id="295" r:id="rId5"/>
    <p:sldId id="305" r:id="rId6"/>
    <p:sldId id="317" r:id="rId7"/>
    <p:sldId id="290" r:id="rId8"/>
    <p:sldId id="308" r:id="rId9"/>
    <p:sldId id="292" r:id="rId10"/>
    <p:sldId id="296" r:id="rId11"/>
    <p:sldId id="284" r:id="rId12"/>
    <p:sldId id="298" r:id="rId13"/>
    <p:sldId id="285" r:id="rId14"/>
    <p:sldId id="310" r:id="rId15"/>
    <p:sldId id="301" r:id="rId16"/>
    <p:sldId id="313" r:id="rId17"/>
    <p:sldId id="315" r:id="rId18"/>
    <p:sldId id="316" r:id="rId19"/>
    <p:sldId id="302" r:id="rId2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6"/>
    <p:restoredTop sz="94575"/>
  </p:normalViewPr>
  <p:slideViewPr>
    <p:cSldViewPr>
      <p:cViewPr varScale="1">
        <p:scale>
          <a:sx n="87" d="100"/>
          <a:sy n="87" d="100"/>
        </p:scale>
        <p:origin x="1686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image" Target="../media/image9.jpeg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38C2A-C66D-2740-97B0-498CFA1FC76F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</dgm:pt>
    <dgm:pt modelId="{8FA516D9-4373-2941-9F02-B41E110243E6}">
      <dgm:prSet/>
      <dgm:spPr/>
      <dgm:t>
        <a:bodyPr/>
        <a:lstStyle/>
        <a:p>
          <a:r>
            <a:rPr lang="ru-RU" dirty="0" err="1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rPr>
            <a:t>Бувальцева</a:t>
          </a:r>
          <a:r>
            <a:rPr lang="ru-RU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rPr>
            <a:t> Мария Викторовна – начальник отдела по физической культуре, спорту, туризму Управления по культуре спорту и делам молодежи г. Твери</a:t>
          </a:r>
          <a:endParaRPr lang="ru-RU" dirty="0">
            <a:solidFill>
              <a:srgbClr val="0F3372"/>
            </a:solidFill>
            <a:latin typeface="Candara" charset="0"/>
            <a:ea typeface="Candara" charset="0"/>
            <a:cs typeface="Candara" charset="0"/>
          </a:endParaRPr>
        </a:p>
      </dgm:t>
    </dgm:pt>
    <dgm:pt modelId="{3AF91B97-ABDB-D442-B418-38641966106F}" type="parTrans" cxnId="{EC754FA1-AD67-B24B-B137-2DE0DA37D072}">
      <dgm:prSet/>
      <dgm:spPr/>
      <dgm:t>
        <a:bodyPr/>
        <a:lstStyle/>
        <a:p>
          <a:endParaRPr lang="ru-RU"/>
        </a:p>
      </dgm:t>
    </dgm:pt>
    <dgm:pt modelId="{4AE2024F-6043-F242-BBF3-6F13F33D0B3F}" type="sibTrans" cxnId="{EC754FA1-AD67-B24B-B137-2DE0DA37D072}">
      <dgm:prSet/>
      <dgm:spPr/>
      <dgm:t>
        <a:bodyPr/>
        <a:lstStyle/>
        <a:p>
          <a:endParaRPr lang="ru-RU"/>
        </a:p>
      </dgm:t>
    </dgm:pt>
    <dgm:pt modelId="{E184CEA3-78B4-BC41-866E-8D1984058036}">
      <dgm:prSet/>
      <dgm:spPr/>
      <dgm:t>
        <a:bodyPr/>
        <a:lstStyle/>
        <a:p>
          <a:r>
            <a:rPr lang="ru-RU" dirty="0" smtClean="0"/>
            <a:t>Ковалев Николай Петрович – директор ГБУ Тверской области Центр спортивной подготовки </a:t>
          </a:r>
          <a:r>
            <a:rPr lang="ru-RU" smtClean="0"/>
            <a:t>«Школа </a:t>
          </a:r>
          <a:r>
            <a:rPr lang="ru-RU" dirty="0" smtClean="0"/>
            <a:t>высшего спортивного мастерства» </a:t>
          </a:r>
          <a:endParaRPr lang="ru-RU" dirty="0"/>
        </a:p>
      </dgm:t>
    </dgm:pt>
    <dgm:pt modelId="{7A6EA7C7-9E59-BF47-9B4C-8EF857810F6A}" type="parTrans" cxnId="{68CB6385-F8D9-E94D-9042-547B801FD568}">
      <dgm:prSet/>
      <dgm:spPr/>
      <dgm:t>
        <a:bodyPr/>
        <a:lstStyle/>
        <a:p>
          <a:endParaRPr lang="ru-RU"/>
        </a:p>
      </dgm:t>
    </dgm:pt>
    <dgm:pt modelId="{FC8A8B1B-AAD1-B34E-A88B-0FB9DBEAA0D1}" type="sibTrans" cxnId="{68CB6385-F8D9-E94D-9042-547B801FD568}">
      <dgm:prSet/>
      <dgm:spPr/>
      <dgm:t>
        <a:bodyPr/>
        <a:lstStyle/>
        <a:p>
          <a:endParaRPr lang="ru-RU"/>
        </a:p>
      </dgm:t>
    </dgm:pt>
    <dgm:pt modelId="{FF6D4C39-D9D6-7D4C-BF78-5417D2E25385}">
      <dgm:prSet/>
      <dgm:spPr/>
      <dgm:t>
        <a:bodyPr/>
        <a:lstStyle/>
        <a:p>
          <a:r>
            <a:rPr lang="ru-RU" dirty="0" err="1" smtClean="0"/>
            <a:t>Шадуйко</a:t>
          </a:r>
          <a:r>
            <a:rPr lang="ru-RU" dirty="0" smtClean="0"/>
            <a:t> Наталья Владимировна – председатель общественного совета при Комитета по физической культуре и спорту Тверской области</a:t>
          </a:r>
          <a:endParaRPr lang="ru-RU" dirty="0"/>
        </a:p>
      </dgm:t>
    </dgm:pt>
    <dgm:pt modelId="{CED2E18F-D8B0-D345-9974-D2C79CEA54DC}" type="parTrans" cxnId="{76545EAA-0A12-724E-97DF-B69C41056A80}">
      <dgm:prSet/>
      <dgm:spPr/>
      <dgm:t>
        <a:bodyPr/>
        <a:lstStyle/>
        <a:p>
          <a:endParaRPr lang="ru-RU"/>
        </a:p>
      </dgm:t>
    </dgm:pt>
    <dgm:pt modelId="{CBB7C8BA-8AAC-1B4B-9ED5-C1BE113CCDE8}" type="sibTrans" cxnId="{76545EAA-0A12-724E-97DF-B69C41056A80}">
      <dgm:prSet/>
      <dgm:spPr/>
      <dgm:t>
        <a:bodyPr/>
        <a:lstStyle/>
        <a:p>
          <a:endParaRPr lang="ru-RU"/>
        </a:p>
      </dgm:t>
    </dgm:pt>
    <dgm:pt modelId="{8FCE56C4-43D1-224D-9365-91973C35DBB6}" type="pres">
      <dgm:prSet presAssocID="{43A38C2A-C66D-2740-97B0-498CFA1FC76F}" presName="diagram" presStyleCnt="0">
        <dgm:presLayoutVars>
          <dgm:dir/>
          <dgm:resizeHandles val="exact"/>
        </dgm:presLayoutVars>
      </dgm:prSet>
      <dgm:spPr/>
    </dgm:pt>
    <dgm:pt modelId="{AF9C8D84-0EE5-634A-9F5B-8895811DD251}" type="pres">
      <dgm:prSet presAssocID="{8FA516D9-4373-2941-9F02-B41E110243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27D5D-1BBD-4C48-90F2-9EAA94864BBC}" type="pres">
      <dgm:prSet presAssocID="{4AE2024F-6043-F242-BBF3-6F13F33D0B3F}" presName="sibTrans" presStyleCnt="0"/>
      <dgm:spPr/>
    </dgm:pt>
    <dgm:pt modelId="{53B9F093-9CF4-6B44-9435-51331947368B}" type="pres">
      <dgm:prSet presAssocID="{E184CEA3-78B4-BC41-866E-8D19840580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47B2F-21F1-B24F-A227-449B7808835D}" type="pres">
      <dgm:prSet presAssocID="{FC8A8B1B-AAD1-B34E-A88B-0FB9DBEAA0D1}" presName="sibTrans" presStyleCnt="0"/>
      <dgm:spPr/>
    </dgm:pt>
    <dgm:pt modelId="{74FC443A-B586-8C43-A4E2-5C7958455DFB}" type="pres">
      <dgm:prSet presAssocID="{FF6D4C39-D9D6-7D4C-BF78-5417D2E253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74E49-F7A2-8C44-901D-B7DFC01AFBA5}" type="presOf" srcId="{E184CEA3-78B4-BC41-866E-8D1984058036}" destId="{53B9F093-9CF4-6B44-9435-51331947368B}" srcOrd="0" destOrd="0" presId="urn:microsoft.com/office/officeart/2005/8/layout/default"/>
    <dgm:cxn modelId="{8F7E6F1B-FBC8-664A-AB82-BF46A5C8A498}" type="presOf" srcId="{8FA516D9-4373-2941-9F02-B41E110243E6}" destId="{AF9C8D84-0EE5-634A-9F5B-8895811DD251}" srcOrd="0" destOrd="0" presId="urn:microsoft.com/office/officeart/2005/8/layout/default"/>
    <dgm:cxn modelId="{D96D61ED-8244-1344-9AA5-9406CF132D4D}" type="presOf" srcId="{43A38C2A-C66D-2740-97B0-498CFA1FC76F}" destId="{8FCE56C4-43D1-224D-9365-91973C35DBB6}" srcOrd="0" destOrd="0" presId="urn:microsoft.com/office/officeart/2005/8/layout/default"/>
    <dgm:cxn modelId="{68CB6385-F8D9-E94D-9042-547B801FD568}" srcId="{43A38C2A-C66D-2740-97B0-498CFA1FC76F}" destId="{E184CEA3-78B4-BC41-866E-8D1984058036}" srcOrd="1" destOrd="0" parTransId="{7A6EA7C7-9E59-BF47-9B4C-8EF857810F6A}" sibTransId="{FC8A8B1B-AAD1-B34E-A88B-0FB9DBEAA0D1}"/>
    <dgm:cxn modelId="{B86223E7-988B-2E46-90A0-1A402F36A07B}" type="presOf" srcId="{FF6D4C39-D9D6-7D4C-BF78-5417D2E25385}" destId="{74FC443A-B586-8C43-A4E2-5C7958455DFB}" srcOrd="0" destOrd="0" presId="urn:microsoft.com/office/officeart/2005/8/layout/default"/>
    <dgm:cxn modelId="{76545EAA-0A12-724E-97DF-B69C41056A80}" srcId="{43A38C2A-C66D-2740-97B0-498CFA1FC76F}" destId="{FF6D4C39-D9D6-7D4C-BF78-5417D2E25385}" srcOrd="2" destOrd="0" parTransId="{CED2E18F-D8B0-D345-9974-D2C79CEA54DC}" sibTransId="{CBB7C8BA-8AAC-1B4B-9ED5-C1BE113CCDE8}"/>
    <dgm:cxn modelId="{EC754FA1-AD67-B24B-B137-2DE0DA37D072}" srcId="{43A38C2A-C66D-2740-97B0-498CFA1FC76F}" destId="{8FA516D9-4373-2941-9F02-B41E110243E6}" srcOrd="0" destOrd="0" parTransId="{3AF91B97-ABDB-D442-B418-38641966106F}" sibTransId="{4AE2024F-6043-F242-BBF3-6F13F33D0B3F}"/>
    <dgm:cxn modelId="{B3033A0C-8EC3-794D-8D72-C2F598B6E20C}" type="presParOf" srcId="{8FCE56C4-43D1-224D-9365-91973C35DBB6}" destId="{AF9C8D84-0EE5-634A-9F5B-8895811DD251}" srcOrd="0" destOrd="0" presId="urn:microsoft.com/office/officeart/2005/8/layout/default"/>
    <dgm:cxn modelId="{0236FD64-C083-554A-9C19-DBD6CCB8F4DD}" type="presParOf" srcId="{8FCE56C4-43D1-224D-9365-91973C35DBB6}" destId="{64927D5D-1BBD-4C48-90F2-9EAA94864BBC}" srcOrd="1" destOrd="0" presId="urn:microsoft.com/office/officeart/2005/8/layout/default"/>
    <dgm:cxn modelId="{6F16C377-A63E-B247-B222-529BD605D78C}" type="presParOf" srcId="{8FCE56C4-43D1-224D-9365-91973C35DBB6}" destId="{53B9F093-9CF4-6B44-9435-51331947368B}" srcOrd="2" destOrd="0" presId="urn:microsoft.com/office/officeart/2005/8/layout/default"/>
    <dgm:cxn modelId="{8D6D58F2-FF8B-B645-B603-FE9BF92A9477}" type="presParOf" srcId="{8FCE56C4-43D1-224D-9365-91973C35DBB6}" destId="{82047B2F-21F1-B24F-A227-449B7808835D}" srcOrd="3" destOrd="0" presId="urn:microsoft.com/office/officeart/2005/8/layout/default"/>
    <dgm:cxn modelId="{D1199971-5659-CE43-8C52-6B927C478EBE}" type="presParOf" srcId="{8FCE56C4-43D1-224D-9365-91973C35DBB6}" destId="{74FC443A-B586-8C43-A4E2-5C7958455DF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7D6F0-2145-A440-AB02-01A161B29785}" type="doc">
      <dgm:prSet loTypeId="urn:microsoft.com/office/officeart/2005/8/layout/defaul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D98C855-F9C0-644B-8938-4F10649E63DA}">
      <dgm:prSet/>
      <dgm:spPr/>
      <dgm:t>
        <a:bodyPr/>
        <a:lstStyle/>
        <a:p>
          <a:r>
            <a:rPr lang="ru-RU" dirty="0" smtClean="0">
              <a:latin typeface="Candara" charset="0"/>
              <a:ea typeface="Candara" charset="0"/>
              <a:cs typeface="Candara" charset="0"/>
            </a:rPr>
            <a:t>Теория и методика обучения базовым видам спорта</a:t>
          </a:r>
          <a:endParaRPr lang="ru-RU" dirty="0">
            <a:latin typeface="Candara" charset="0"/>
            <a:ea typeface="Candara" charset="0"/>
            <a:cs typeface="Candara" charset="0"/>
          </a:endParaRPr>
        </a:p>
      </dgm:t>
    </dgm:pt>
    <dgm:pt modelId="{23866BE9-9E75-2D41-AB4A-D963EAD3ECA2}" type="parTrans" cxnId="{8174ECC0-3B07-7C4D-BDA7-E64E1801586B}">
      <dgm:prSet/>
      <dgm:spPr/>
      <dgm:t>
        <a:bodyPr/>
        <a:lstStyle/>
        <a:p>
          <a:endParaRPr lang="ru-RU"/>
        </a:p>
      </dgm:t>
    </dgm:pt>
    <dgm:pt modelId="{D38ACA64-972E-9E48-AB5C-D1E268DA5481}" type="sibTrans" cxnId="{8174ECC0-3B07-7C4D-BDA7-E64E1801586B}">
      <dgm:prSet/>
      <dgm:spPr/>
      <dgm:t>
        <a:bodyPr/>
        <a:lstStyle/>
        <a:p>
          <a:endParaRPr lang="ru-RU"/>
        </a:p>
      </dgm:t>
    </dgm:pt>
    <dgm:pt modelId="{D7B60A2C-822D-D647-8AFF-AD79E086389C}">
      <dgm:prSet/>
      <dgm:spPr/>
      <dgm:t>
        <a:bodyPr/>
        <a:lstStyle/>
        <a:p>
          <a:r>
            <a:rPr lang="ru-RU" dirty="0" smtClean="0"/>
            <a:t>Теория и методика физической культуры</a:t>
          </a:r>
          <a:endParaRPr lang="ru-RU" dirty="0"/>
        </a:p>
      </dgm:t>
    </dgm:pt>
    <dgm:pt modelId="{F749DF0C-D9D9-0849-8F8F-D718376480D2}" type="parTrans" cxnId="{2F9C8898-4909-2046-A1C7-11B92343F3C4}">
      <dgm:prSet/>
      <dgm:spPr/>
      <dgm:t>
        <a:bodyPr/>
        <a:lstStyle/>
        <a:p>
          <a:endParaRPr lang="ru-RU"/>
        </a:p>
      </dgm:t>
    </dgm:pt>
    <dgm:pt modelId="{D5C94FB1-B07F-6546-B8D8-D6420CC7B6F2}" type="sibTrans" cxnId="{2F9C8898-4909-2046-A1C7-11B92343F3C4}">
      <dgm:prSet/>
      <dgm:spPr/>
      <dgm:t>
        <a:bodyPr/>
        <a:lstStyle/>
        <a:p>
          <a:endParaRPr lang="ru-RU"/>
        </a:p>
      </dgm:t>
    </dgm:pt>
    <dgm:pt modelId="{3CE5F872-CE73-A94B-8680-C1374E746AF4}">
      <dgm:prSet/>
      <dgm:spPr/>
      <dgm:t>
        <a:bodyPr/>
        <a:lstStyle/>
        <a:p>
          <a:r>
            <a:rPr lang="ru-RU" dirty="0" smtClean="0"/>
            <a:t>Анатомия человека</a:t>
          </a:r>
          <a:endParaRPr lang="ru-RU" dirty="0"/>
        </a:p>
      </dgm:t>
    </dgm:pt>
    <dgm:pt modelId="{CF0A1138-0934-6C4B-90C0-DC0FED03A0EE}" type="parTrans" cxnId="{939C5A58-935B-1744-929F-113228BB9BAF}">
      <dgm:prSet/>
      <dgm:spPr/>
      <dgm:t>
        <a:bodyPr/>
        <a:lstStyle/>
        <a:p>
          <a:endParaRPr lang="ru-RU"/>
        </a:p>
      </dgm:t>
    </dgm:pt>
    <dgm:pt modelId="{89E9F771-28BE-6642-9470-77CB7B92FC8A}" type="sibTrans" cxnId="{939C5A58-935B-1744-929F-113228BB9BAF}">
      <dgm:prSet/>
      <dgm:spPr/>
      <dgm:t>
        <a:bodyPr/>
        <a:lstStyle/>
        <a:p>
          <a:endParaRPr lang="ru-RU"/>
        </a:p>
      </dgm:t>
    </dgm:pt>
    <dgm:pt modelId="{F4F04F79-E56A-1A44-BA52-B0EF9DA75FF4}">
      <dgm:prSet/>
      <dgm:spPr/>
      <dgm:t>
        <a:bodyPr/>
        <a:lstStyle/>
        <a:p>
          <a:r>
            <a:rPr lang="ru-RU" dirty="0" smtClean="0"/>
            <a:t>Физиология человека</a:t>
          </a:r>
          <a:endParaRPr lang="ru-RU" dirty="0"/>
        </a:p>
      </dgm:t>
    </dgm:pt>
    <dgm:pt modelId="{6FA1A9E8-C68F-D140-9166-97739F1736A9}" type="parTrans" cxnId="{1DC3A9DC-2A7B-9941-87A3-9AAC83A487F4}">
      <dgm:prSet/>
      <dgm:spPr/>
      <dgm:t>
        <a:bodyPr/>
        <a:lstStyle/>
        <a:p>
          <a:endParaRPr lang="ru-RU"/>
        </a:p>
      </dgm:t>
    </dgm:pt>
    <dgm:pt modelId="{768BC82F-3E9F-D347-870E-BA0126D968AF}" type="sibTrans" cxnId="{1DC3A9DC-2A7B-9941-87A3-9AAC83A487F4}">
      <dgm:prSet/>
      <dgm:spPr/>
      <dgm:t>
        <a:bodyPr/>
        <a:lstStyle/>
        <a:p>
          <a:endParaRPr lang="ru-RU"/>
        </a:p>
      </dgm:t>
    </dgm:pt>
    <dgm:pt modelId="{EDAC2D9E-4987-5648-9230-1FF7D59A7C96}">
      <dgm:prSet/>
      <dgm:spPr/>
      <dgm:t>
        <a:bodyPr/>
        <a:lstStyle/>
        <a:p>
          <a:r>
            <a:rPr lang="ru-RU" dirty="0" smtClean="0"/>
            <a:t>Биомеханика двигательной деятельности</a:t>
          </a:r>
          <a:endParaRPr lang="ru-RU" dirty="0"/>
        </a:p>
      </dgm:t>
    </dgm:pt>
    <dgm:pt modelId="{7A77924D-F817-154C-BA56-259501FBB575}" type="parTrans" cxnId="{CEE40222-6CF0-BE4A-96B7-5DE7559CE2A7}">
      <dgm:prSet/>
      <dgm:spPr/>
      <dgm:t>
        <a:bodyPr/>
        <a:lstStyle/>
        <a:p>
          <a:endParaRPr lang="ru-RU"/>
        </a:p>
      </dgm:t>
    </dgm:pt>
    <dgm:pt modelId="{DD7B11A4-48A1-F048-9609-210E413694B0}" type="sibTrans" cxnId="{CEE40222-6CF0-BE4A-96B7-5DE7559CE2A7}">
      <dgm:prSet/>
      <dgm:spPr/>
      <dgm:t>
        <a:bodyPr/>
        <a:lstStyle/>
        <a:p>
          <a:endParaRPr lang="ru-RU"/>
        </a:p>
      </dgm:t>
    </dgm:pt>
    <dgm:pt modelId="{DAC97436-26E6-3B45-A89F-0FE25AD4552C}">
      <dgm:prSet/>
      <dgm:spPr/>
      <dgm:t>
        <a:bodyPr/>
        <a:lstStyle/>
        <a:p>
          <a:r>
            <a:rPr lang="ru-RU" dirty="0" smtClean="0"/>
            <a:t>Спортивные игры</a:t>
          </a:r>
          <a:endParaRPr lang="ru-RU" dirty="0"/>
        </a:p>
      </dgm:t>
    </dgm:pt>
    <dgm:pt modelId="{ACE5AEAD-24B0-5E4A-8D18-DA8DC4E2D5B3}" type="parTrans" cxnId="{9E37663E-87D8-EF42-9447-92C33CB60615}">
      <dgm:prSet/>
      <dgm:spPr/>
      <dgm:t>
        <a:bodyPr/>
        <a:lstStyle/>
        <a:p>
          <a:endParaRPr lang="ru-RU"/>
        </a:p>
      </dgm:t>
    </dgm:pt>
    <dgm:pt modelId="{AEB5B181-5E46-4C42-848D-4D36F1EC3388}" type="sibTrans" cxnId="{9E37663E-87D8-EF42-9447-92C33CB60615}">
      <dgm:prSet/>
      <dgm:spPr/>
      <dgm:t>
        <a:bodyPr/>
        <a:lstStyle/>
        <a:p>
          <a:endParaRPr lang="ru-RU"/>
        </a:p>
      </dgm:t>
    </dgm:pt>
    <dgm:pt modelId="{A9FB9BF0-7CBC-1044-97D2-D3C184BC2DB2}" type="pres">
      <dgm:prSet presAssocID="{CC77D6F0-2145-A440-AB02-01A161B29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3FCC5-A469-064B-848B-C4EE4E12447C}" type="pres">
      <dgm:prSet presAssocID="{CD98C855-F9C0-644B-8938-4F10649E63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0F95-CB55-EF43-B79F-EF95617A3F16}" type="pres">
      <dgm:prSet presAssocID="{D38ACA64-972E-9E48-AB5C-D1E268DA5481}" presName="sibTrans" presStyleCnt="0"/>
      <dgm:spPr/>
    </dgm:pt>
    <dgm:pt modelId="{7C78C1DB-7356-D040-B0D0-058075259B64}" type="pres">
      <dgm:prSet presAssocID="{D7B60A2C-822D-D647-8AFF-AD79E08638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69BE4-CD0C-0E4B-B681-55678822A945}" type="pres">
      <dgm:prSet presAssocID="{D5C94FB1-B07F-6546-B8D8-D6420CC7B6F2}" presName="sibTrans" presStyleCnt="0"/>
      <dgm:spPr/>
    </dgm:pt>
    <dgm:pt modelId="{9CDAA4F5-A1DB-B54E-8E7D-B8A864439BE8}" type="pres">
      <dgm:prSet presAssocID="{3CE5F872-CE73-A94B-8680-C1374E746A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D7812-6141-D44C-BAFC-0A75EFA3B0EB}" type="pres">
      <dgm:prSet presAssocID="{89E9F771-28BE-6642-9470-77CB7B92FC8A}" presName="sibTrans" presStyleCnt="0"/>
      <dgm:spPr/>
    </dgm:pt>
    <dgm:pt modelId="{AFCC1C83-B097-7C4A-A725-22AC60915AA5}" type="pres">
      <dgm:prSet presAssocID="{F4F04F79-E56A-1A44-BA52-B0EF9DA75F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4263B-2290-4240-813E-CA81E01B72BF}" type="pres">
      <dgm:prSet presAssocID="{768BC82F-3E9F-D347-870E-BA0126D968AF}" presName="sibTrans" presStyleCnt="0"/>
      <dgm:spPr/>
    </dgm:pt>
    <dgm:pt modelId="{1975BB38-D668-0940-A451-CBB4F9501A5C}" type="pres">
      <dgm:prSet presAssocID="{EDAC2D9E-4987-5648-9230-1FF7D59A7C96}" presName="node" presStyleLbl="node1" presStyleIdx="4" presStyleCnt="6" custLinFactX="6774" custLinFactNeighborX="100000" custLinFactNeighborY="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FE48B-6727-194E-85DE-D5A2404553D1}" type="pres">
      <dgm:prSet presAssocID="{DD7B11A4-48A1-F048-9609-210E413694B0}" presName="sibTrans" presStyleCnt="0"/>
      <dgm:spPr/>
    </dgm:pt>
    <dgm:pt modelId="{97837E1B-53B5-EE4D-994B-6EE501D4AE47}" type="pres">
      <dgm:prSet presAssocID="{DAC97436-26E6-3B45-A89F-0FE25AD4552C}" presName="node" presStyleLbl="node1" presStyleIdx="5" presStyleCnt="6" custLinFactX="-11613" custLinFactNeighborX="-100000" custLinFactNeighborY="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C3A9DC-2A7B-9941-87A3-9AAC83A487F4}" srcId="{CC77D6F0-2145-A440-AB02-01A161B29785}" destId="{F4F04F79-E56A-1A44-BA52-B0EF9DA75FF4}" srcOrd="3" destOrd="0" parTransId="{6FA1A9E8-C68F-D140-9166-97739F1736A9}" sibTransId="{768BC82F-3E9F-D347-870E-BA0126D968AF}"/>
    <dgm:cxn modelId="{939C5A58-935B-1744-929F-113228BB9BAF}" srcId="{CC77D6F0-2145-A440-AB02-01A161B29785}" destId="{3CE5F872-CE73-A94B-8680-C1374E746AF4}" srcOrd="2" destOrd="0" parTransId="{CF0A1138-0934-6C4B-90C0-DC0FED03A0EE}" sibTransId="{89E9F771-28BE-6642-9470-77CB7B92FC8A}"/>
    <dgm:cxn modelId="{DE7ED2C4-191C-C14B-8A24-235C765CA205}" type="presOf" srcId="{3CE5F872-CE73-A94B-8680-C1374E746AF4}" destId="{9CDAA4F5-A1DB-B54E-8E7D-B8A864439BE8}" srcOrd="0" destOrd="0" presId="urn:microsoft.com/office/officeart/2005/8/layout/default"/>
    <dgm:cxn modelId="{185582A6-C827-C449-B2FF-C8905CFC0FB7}" type="presOf" srcId="{EDAC2D9E-4987-5648-9230-1FF7D59A7C96}" destId="{1975BB38-D668-0940-A451-CBB4F9501A5C}" srcOrd="0" destOrd="0" presId="urn:microsoft.com/office/officeart/2005/8/layout/default"/>
    <dgm:cxn modelId="{8174ECC0-3B07-7C4D-BDA7-E64E1801586B}" srcId="{CC77D6F0-2145-A440-AB02-01A161B29785}" destId="{CD98C855-F9C0-644B-8938-4F10649E63DA}" srcOrd="0" destOrd="0" parTransId="{23866BE9-9E75-2D41-AB4A-D963EAD3ECA2}" sibTransId="{D38ACA64-972E-9E48-AB5C-D1E268DA5481}"/>
    <dgm:cxn modelId="{60A92C9B-6D9C-214F-BC88-91EBF3342C24}" type="presOf" srcId="{CC77D6F0-2145-A440-AB02-01A161B29785}" destId="{A9FB9BF0-7CBC-1044-97D2-D3C184BC2DB2}" srcOrd="0" destOrd="0" presId="urn:microsoft.com/office/officeart/2005/8/layout/default"/>
    <dgm:cxn modelId="{9E37663E-87D8-EF42-9447-92C33CB60615}" srcId="{CC77D6F0-2145-A440-AB02-01A161B29785}" destId="{DAC97436-26E6-3B45-A89F-0FE25AD4552C}" srcOrd="5" destOrd="0" parTransId="{ACE5AEAD-24B0-5E4A-8D18-DA8DC4E2D5B3}" sibTransId="{AEB5B181-5E46-4C42-848D-4D36F1EC3388}"/>
    <dgm:cxn modelId="{3AC58283-3E6C-0D4F-A66B-FC8DDDEBCCAB}" type="presOf" srcId="{F4F04F79-E56A-1A44-BA52-B0EF9DA75FF4}" destId="{AFCC1C83-B097-7C4A-A725-22AC60915AA5}" srcOrd="0" destOrd="0" presId="urn:microsoft.com/office/officeart/2005/8/layout/default"/>
    <dgm:cxn modelId="{CEE40222-6CF0-BE4A-96B7-5DE7559CE2A7}" srcId="{CC77D6F0-2145-A440-AB02-01A161B29785}" destId="{EDAC2D9E-4987-5648-9230-1FF7D59A7C96}" srcOrd="4" destOrd="0" parTransId="{7A77924D-F817-154C-BA56-259501FBB575}" sibTransId="{DD7B11A4-48A1-F048-9609-210E413694B0}"/>
    <dgm:cxn modelId="{2AD93EDE-2F94-9849-9D6B-51F48B2FCED7}" type="presOf" srcId="{DAC97436-26E6-3B45-A89F-0FE25AD4552C}" destId="{97837E1B-53B5-EE4D-994B-6EE501D4AE47}" srcOrd="0" destOrd="0" presId="urn:microsoft.com/office/officeart/2005/8/layout/default"/>
    <dgm:cxn modelId="{B97D8878-7514-E54E-8F38-F8D2DCD0A581}" type="presOf" srcId="{D7B60A2C-822D-D647-8AFF-AD79E086389C}" destId="{7C78C1DB-7356-D040-B0D0-058075259B64}" srcOrd="0" destOrd="0" presId="urn:microsoft.com/office/officeart/2005/8/layout/default"/>
    <dgm:cxn modelId="{17588C10-65A6-D84B-9FA5-8AED6DD7439C}" type="presOf" srcId="{CD98C855-F9C0-644B-8938-4F10649E63DA}" destId="{1363FCC5-A469-064B-848B-C4EE4E12447C}" srcOrd="0" destOrd="0" presId="urn:microsoft.com/office/officeart/2005/8/layout/default"/>
    <dgm:cxn modelId="{2F9C8898-4909-2046-A1C7-11B92343F3C4}" srcId="{CC77D6F0-2145-A440-AB02-01A161B29785}" destId="{D7B60A2C-822D-D647-8AFF-AD79E086389C}" srcOrd="1" destOrd="0" parTransId="{F749DF0C-D9D9-0849-8F8F-D718376480D2}" sibTransId="{D5C94FB1-B07F-6546-B8D8-D6420CC7B6F2}"/>
    <dgm:cxn modelId="{E992D15E-B27C-1B4B-99EB-9DA136E051A7}" type="presParOf" srcId="{A9FB9BF0-7CBC-1044-97D2-D3C184BC2DB2}" destId="{1363FCC5-A469-064B-848B-C4EE4E12447C}" srcOrd="0" destOrd="0" presId="urn:microsoft.com/office/officeart/2005/8/layout/default"/>
    <dgm:cxn modelId="{4105E10E-CBC3-A44E-B2F4-878299758FA5}" type="presParOf" srcId="{A9FB9BF0-7CBC-1044-97D2-D3C184BC2DB2}" destId="{5BB90F95-CB55-EF43-B79F-EF95617A3F16}" srcOrd="1" destOrd="0" presId="urn:microsoft.com/office/officeart/2005/8/layout/default"/>
    <dgm:cxn modelId="{8CDB009E-58C1-7143-8FF1-494FBE08C189}" type="presParOf" srcId="{A9FB9BF0-7CBC-1044-97D2-D3C184BC2DB2}" destId="{7C78C1DB-7356-D040-B0D0-058075259B64}" srcOrd="2" destOrd="0" presId="urn:microsoft.com/office/officeart/2005/8/layout/default"/>
    <dgm:cxn modelId="{AD8887CA-B932-1D46-9A04-9FBB0BB93A2A}" type="presParOf" srcId="{A9FB9BF0-7CBC-1044-97D2-D3C184BC2DB2}" destId="{E2E69BE4-CD0C-0E4B-B681-55678822A945}" srcOrd="3" destOrd="0" presId="urn:microsoft.com/office/officeart/2005/8/layout/default"/>
    <dgm:cxn modelId="{DFF846E4-99B4-B541-B77E-AE74B15C3E0D}" type="presParOf" srcId="{A9FB9BF0-7CBC-1044-97D2-D3C184BC2DB2}" destId="{9CDAA4F5-A1DB-B54E-8E7D-B8A864439BE8}" srcOrd="4" destOrd="0" presId="urn:microsoft.com/office/officeart/2005/8/layout/default"/>
    <dgm:cxn modelId="{F0B83635-2670-E840-9553-D8E215989048}" type="presParOf" srcId="{A9FB9BF0-7CBC-1044-97D2-D3C184BC2DB2}" destId="{3E8D7812-6141-D44C-BAFC-0A75EFA3B0EB}" srcOrd="5" destOrd="0" presId="urn:microsoft.com/office/officeart/2005/8/layout/default"/>
    <dgm:cxn modelId="{EB1726FB-06D0-0948-876D-801E98973838}" type="presParOf" srcId="{A9FB9BF0-7CBC-1044-97D2-D3C184BC2DB2}" destId="{AFCC1C83-B097-7C4A-A725-22AC60915AA5}" srcOrd="6" destOrd="0" presId="urn:microsoft.com/office/officeart/2005/8/layout/default"/>
    <dgm:cxn modelId="{BB2C73F1-6634-344E-8795-9E79BEC15A59}" type="presParOf" srcId="{A9FB9BF0-7CBC-1044-97D2-D3C184BC2DB2}" destId="{D774263B-2290-4240-813E-CA81E01B72BF}" srcOrd="7" destOrd="0" presId="urn:microsoft.com/office/officeart/2005/8/layout/default"/>
    <dgm:cxn modelId="{C4ED9DB2-B959-F24C-8821-87A593F9A5DD}" type="presParOf" srcId="{A9FB9BF0-7CBC-1044-97D2-D3C184BC2DB2}" destId="{1975BB38-D668-0940-A451-CBB4F9501A5C}" srcOrd="8" destOrd="0" presId="urn:microsoft.com/office/officeart/2005/8/layout/default"/>
    <dgm:cxn modelId="{6979199E-B7E9-AB49-9CF1-9E6FF94217BD}" type="presParOf" srcId="{A9FB9BF0-7CBC-1044-97D2-D3C184BC2DB2}" destId="{B71FE48B-6727-194E-85DE-D5A2404553D1}" srcOrd="9" destOrd="0" presId="urn:microsoft.com/office/officeart/2005/8/layout/default"/>
    <dgm:cxn modelId="{7CC018D7-04CA-9B48-8645-137B6D281FCF}" type="presParOf" srcId="{A9FB9BF0-7CBC-1044-97D2-D3C184BC2DB2}" destId="{97837E1B-53B5-EE4D-994B-6EE501D4AE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694C2-B771-5248-8188-C54638F0B64D}" type="doc">
      <dgm:prSet loTypeId="urn:microsoft.com/office/officeart/2005/8/layout/vList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FCE54E-C7AD-3440-AAC1-13A3374F6CE6}">
      <dgm:prSet phldrT="[Текст]" custT="1"/>
      <dgm:spPr>
        <a:xfrm rot="10800000">
          <a:off x="1844353" y="1174"/>
          <a:ext cx="6214749" cy="111593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800" dirty="0" smtClean="0">
              <a:solidFill>
                <a:srgbClr val="44546A">
                  <a:lumMod val="75000"/>
                </a:srgbClr>
              </a:solidFill>
              <a:latin typeface="Candara" charset="0"/>
              <a:ea typeface="+mn-ea"/>
              <a:cs typeface="+mn-cs"/>
            </a:rPr>
            <a:t>Научно-практические конференции</a:t>
          </a:r>
          <a:endParaRPr lang="ru-RU" sz="2800" dirty="0">
            <a:solidFill>
              <a:srgbClr val="44546A">
                <a:lumMod val="75000"/>
              </a:srgbClr>
            </a:solidFill>
            <a:latin typeface="Candara" charset="0"/>
            <a:ea typeface="+mn-ea"/>
            <a:cs typeface="+mn-cs"/>
          </a:endParaRPr>
        </a:p>
      </dgm:t>
    </dgm:pt>
    <dgm:pt modelId="{ADFFD881-6521-5746-B3D6-40057AC4580A}" type="parTrans" cxnId="{AEF65CDB-D065-8044-9A7C-A149C9AD2A5E}">
      <dgm:prSet/>
      <dgm:spPr/>
      <dgm:t>
        <a:bodyPr/>
        <a:lstStyle/>
        <a:p>
          <a:endParaRPr lang="ru-RU"/>
        </a:p>
      </dgm:t>
    </dgm:pt>
    <dgm:pt modelId="{1755A180-1949-034E-8FC2-84A45CBD75BA}" type="sibTrans" cxnId="{AEF65CDB-D065-8044-9A7C-A149C9AD2A5E}">
      <dgm:prSet/>
      <dgm:spPr/>
      <dgm:t>
        <a:bodyPr/>
        <a:lstStyle/>
        <a:p>
          <a:endParaRPr lang="ru-RU"/>
        </a:p>
      </dgm:t>
    </dgm:pt>
    <dgm:pt modelId="{2A1996C8-1190-B64C-BC98-7D634070EB70}">
      <dgm:prSet phldrT="[Текст]" custT="1"/>
      <dgm:spPr>
        <a:xfrm rot="10800000">
          <a:off x="1844353" y="1450227"/>
          <a:ext cx="6214749" cy="111593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800" dirty="0" smtClean="0">
              <a:solidFill>
                <a:srgbClr val="44546A">
                  <a:lumMod val="75000"/>
                </a:srgbClr>
              </a:solidFill>
              <a:latin typeface="Candara" charset="0"/>
              <a:ea typeface="+mn-ea"/>
              <a:cs typeface="+mn-cs"/>
            </a:rPr>
            <a:t>Круглые столы</a:t>
          </a:r>
          <a:endParaRPr lang="ru-RU" sz="2800" dirty="0">
            <a:solidFill>
              <a:srgbClr val="44546A">
                <a:lumMod val="75000"/>
              </a:srgbClr>
            </a:solidFill>
            <a:latin typeface="Candara" charset="0"/>
            <a:ea typeface="+mn-ea"/>
            <a:cs typeface="+mn-cs"/>
          </a:endParaRPr>
        </a:p>
      </dgm:t>
    </dgm:pt>
    <dgm:pt modelId="{6B120A03-69D4-084B-92B9-B1D8626A4103}" type="parTrans" cxnId="{D27ED01A-57C2-CB46-A3C2-4632D1E228B5}">
      <dgm:prSet/>
      <dgm:spPr/>
      <dgm:t>
        <a:bodyPr/>
        <a:lstStyle/>
        <a:p>
          <a:endParaRPr lang="ru-RU"/>
        </a:p>
      </dgm:t>
    </dgm:pt>
    <dgm:pt modelId="{6A0D89B4-5C2E-D641-BE89-B8FB0F141456}" type="sibTrans" cxnId="{D27ED01A-57C2-CB46-A3C2-4632D1E228B5}">
      <dgm:prSet/>
      <dgm:spPr/>
      <dgm:t>
        <a:bodyPr/>
        <a:lstStyle/>
        <a:p>
          <a:endParaRPr lang="ru-RU"/>
        </a:p>
      </dgm:t>
    </dgm:pt>
    <dgm:pt modelId="{8F462D82-53E2-8C4D-8AAE-8212F2458223}">
      <dgm:prSet phldrT="[Текст]" custT="1"/>
      <dgm:spPr>
        <a:xfrm rot="10800000">
          <a:off x="1844353" y="2899280"/>
          <a:ext cx="6214749" cy="111593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800" dirty="0" smtClean="0">
              <a:solidFill>
                <a:srgbClr val="44546A">
                  <a:lumMod val="75000"/>
                </a:srgbClr>
              </a:solidFill>
              <a:latin typeface="Candara" charset="0"/>
              <a:ea typeface="+mn-ea"/>
              <a:cs typeface="+mn-cs"/>
            </a:rPr>
            <a:t>Научно-исследовательская работа студентов</a:t>
          </a:r>
          <a:endParaRPr lang="ru-RU" sz="2800" dirty="0">
            <a:solidFill>
              <a:srgbClr val="44546A">
                <a:lumMod val="75000"/>
              </a:srgbClr>
            </a:solidFill>
            <a:latin typeface="Candara" charset="0"/>
            <a:ea typeface="+mn-ea"/>
            <a:cs typeface="+mn-cs"/>
          </a:endParaRPr>
        </a:p>
      </dgm:t>
    </dgm:pt>
    <dgm:pt modelId="{8FD8F2A1-AF3A-304A-8ACD-B8D9F302A762}" type="parTrans" cxnId="{9FA62D6E-2DE3-2A48-BF16-F8EC49E4F5B9}">
      <dgm:prSet/>
      <dgm:spPr/>
      <dgm:t>
        <a:bodyPr/>
        <a:lstStyle/>
        <a:p>
          <a:endParaRPr lang="ru-RU"/>
        </a:p>
      </dgm:t>
    </dgm:pt>
    <dgm:pt modelId="{D0BF5DCE-5731-BD47-BEEA-CA0F831D1DCF}" type="sibTrans" cxnId="{9FA62D6E-2DE3-2A48-BF16-F8EC49E4F5B9}">
      <dgm:prSet/>
      <dgm:spPr/>
      <dgm:t>
        <a:bodyPr/>
        <a:lstStyle/>
        <a:p>
          <a:endParaRPr lang="ru-RU"/>
        </a:p>
      </dgm:t>
    </dgm:pt>
    <dgm:pt modelId="{8833CEAB-0E94-7D45-9126-8227E857A34A}" type="pres">
      <dgm:prSet presAssocID="{960694C2-B771-5248-8188-C54638F0B6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E9D68-C94C-C940-9171-6182EE0562A1}" type="pres">
      <dgm:prSet presAssocID="{39FCE54E-C7AD-3440-AAC1-13A3374F6CE6}" presName="composite" presStyleCnt="0"/>
      <dgm:spPr/>
    </dgm:pt>
    <dgm:pt modelId="{668808C4-5395-AB4C-8403-184AED8D270E}" type="pres">
      <dgm:prSet presAssocID="{39FCE54E-C7AD-3440-AAC1-13A3374F6CE6}" presName="imgShp" presStyleLbl="fgImgPlace1" presStyleIdx="0" presStyleCnt="3"/>
      <dgm:spPr>
        <a:xfrm>
          <a:off x="1286384" y="1174"/>
          <a:ext cx="1115937" cy="11159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74D8F05A-E415-084D-BAF2-4CC71F2FE4AD}" type="pres">
      <dgm:prSet presAssocID="{39FCE54E-C7AD-3440-AAC1-13A3374F6CE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B5C1C-1CF1-B24F-BFD4-BA3E604DA93C}" type="pres">
      <dgm:prSet presAssocID="{1755A180-1949-034E-8FC2-84A45CBD75BA}" presName="spacing" presStyleCnt="0"/>
      <dgm:spPr/>
    </dgm:pt>
    <dgm:pt modelId="{238295DB-3515-3D46-AA7D-945D102A250C}" type="pres">
      <dgm:prSet presAssocID="{2A1996C8-1190-B64C-BC98-7D634070EB70}" presName="composite" presStyleCnt="0"/>
      <dgm:spPr/>
    </dgm:pt>
    <dgm:pt modelId="{BA718CEE-948F-A64F-8157-1DA606C5E033}" type="pres">
      <dgm:prSet presAssocID="{2A1996C8-1190-B64C-BC98-7D634070EB70}" presName="imgShp" presStyleLbl="fgImgPlace1" presStyleIdx="1" presStyleCnt="3" custLinFactNeighborX="-256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257805" y="1450227"/>
          <a:ext cx="1115937" cy="11159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D50A689-C041-4447-92B8-92D69471977F}" type="pres">
      <dgm:prSet presAssocID="{2A1996C8-1190-B64C-BC98-7D634070EB7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40683-4E45-CB49-9C1C-0F14CBD7D689}" type="pres">
      <dgm:prSet presAssocID="{6A0D89B4-5C2E-D641-BE89-B8FB0F141456}" presName="spacing" presStyleCnt="0"/>
      <dgm:spPr/>
    </dgm:pt>
    <dgm:pt modelId="{D4B3BFA7-A56C-CB4F-B63A-27C1764FB9A0}" type="pres">
      <dgm:prSet presAssocID="{8F462D82-53E2-8C4D-8AAE-8212F2458223}" presName="composite" presStyleCnt="0"/>
      <dgm:spPr/>
    </dgm:pt>
    <dgm:pt modelId="{D567B03A-F7E7-D243-B07A-D16A1034C14B}" type="pres">
      <dgm:prSet presAssocID="{8F462D82-53E2-8C4D-8AAE-8212F2458223}" presName="imgShp" presStyleLbl="fgImgPlace1" presStyleIdx="2" presStyleCnt="3"/>
      <dgm:spPr>
        <a:xfrm>
          <a:off x="1286384" y="2899280"/>
          <a:ext cx="1115937" cy="11159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898F56BA-3EFC-3940-9AD2-6B1E5EA1D0A6}" type="pres">
      <dgm:prSet presAssocID="{8F462D82-53E2-8C4D-8AAE-8212F245822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A9CD9-3285-F24D-8182-266F27B4FAAE}" type="presOf" srcId="{960694C2-B771-5248-8188-C54638F0B64D}" destId="{8833CEAB-0E94-7D45-9126-8227E857A34A}" srcOrd="0" destOrd="0" presId="urn:microsoft.com/office/officeart/2005/8/layout/vList3"/>
    <dgm:cxn modelId="{95543167-531D-474F-ABE9-3EAC85DBDC47}" type="presOf" srcId="{8F462D82-53E2-8C4D-8AAE-8212F2458223}" destId="{898F56BA-3EFC-3940-9AD2-6B1E5EA1D0A6}" srcOrd="0" destOrd="0" presId="urn:microsoft.com/office/officeart/2005/8/layout/vList3"/>
    <dgm:cxn modelId="{AEF65CDB-D065-8044-9A7C-A149C9AD2A5E}" srcId="{960694C2-B771-5248-8188-C54638F0B64D}" destId="{39FCE54E-C7AD-3440-AAC1-13A3374F6CE6}" srcOrd="0" destOrd="0" parTransId="{ADFFD881-6521-5746-B3D6-40057AC4580A}" sibTransId="{1755A180-1949-034E-8FC2-84A45CBD75BA}"/>
    <dgm:cxn modelId="{9FA62D6E-2DE3-2A48-BF16-F8EC49E4F5B9}" srcId="{960694C2-B771-5248-8188-C54638F0B64D}" destId="{8F462D82-53E2-8C4D-8AAE-8212F2458223}" srcOrd="2" destOrd="0" parTransId="{8FD8F2A1-AF3A-304A-8ACD-B8D9F302A762}" sibTransId="{D0BF5DCE-5731-BD47-BEEA-CA0F831D1DCF}"/>
    <dgm:cxn modelId="{45923050-D6D1-FC4E-9BC9-E980765303D8}" type="presOf" srcId="{39FCE54E-C7AD-3440-AAC1-13A3374F6CE6}" destId="{74D8F05A-E415-084D-BAF2-4CC71F2FE4AD}" srcOrd="0" destOrd="0" presId="urn:microsoft.com/office/officeart/2005/8/layout/vList3"/>
    <dgm:cxn modelId="{D27ED01A-57C2-CB46-A3C2-4632D1E228B5}" srcId="{960694C2-B771-5248-8188-C54638F0B64D}" destId="{2A1996C8-1190-B64C-BC98-7D634070EB70}" srcOrd="1" destOrd="0" parTransId="{6B120A03-69D4-084B-92B9-B1D8626A4103}" sibTransId="{6A0D89B4-5C2E-D641-BE89-B8FB0F141456}"/>
    <dgm:cxn modelId="{41662D45-F209-B64E-99A1-880F8CE009DC}" type="presOf" srcId="{2A1996C8-1190-B64C-BC98-7D634070EB70}" destId="{1D50A689-C041-4447-92B8-92D69471977F}" srcOrd="0" destOrd="0" presId="urn:microsoft.com/office/officeart/2005/8/layout/vList3"/>
    <dgm:cxn modelId="{E65895F9-8172-E54E-B308-FDB34798958E}" type="presParOf" srcId="{8833CEAB-0E94-7D45-9126-8227E857A34A}" destId="{5F5E9D68-C94C-C940-9171-6182EE0562A1}" srcOrd="0" destOrd="0" presId="urn:microsoft.com/office/officeart/2005/8/layout/vList3"/>
    <dgm:cxn modelId="{1B4071EC-1841-7A42-9ACF-8FF6F8B3058F}" type="presParOf" srcId="{5F5E9D68-C94C-C940-9171-6182EE0562A1}" destId="{668808C4-5395-AB4C-8403-184AED8D270E}" srcOrd="0" destOrd="0" presId="urn:microsoft.com/office/officeart/2005/8/layout/vList3"/>
    <dgm:cxn modelId="{57E60215-6DB3-FF49-A6A2-7D7C32F55F87}" type="presParOf" srcId="{5F5E9D68-C94C-C940-9171-6182EE0562A1}" destId="{74D8F05A-E415-084D-BAF2-4CC71F2FE4AD}" srcOrd="1" destOrd="0" presId="urn:microsoft.com/office/officeart/2005/8/layout/vList3"/>
    <dgm:cxn modelId="{49D82E71-CA84-2D4A-91FB-EC071AD40F78}" type="presParOf" srcId="{8833CEAB-0E94-7D45-9126-8227E857A34A}" destId="{7B0B5C1C-1CF1-B24F-BFD4-BA3E604DA93C}" srcOrd="1" destOrd="0" presId="urn:microsoft.com/office/officeart/2005/8/layout/vList3"/>
    <dgm:cxn modelId="{4BEFAA4B-2E39-6E48-B775-E8B0B900076A}" type="presParOf" srcId="{8833CEAB-0E94-7D45-9126-8227E857A34A}" destId="{238295DB-3515-3D46-AA7D-945D102A250C}" srcOrd="2" destOrd="0" presId="urn:microsoft.com/office/officeart/2005/8/layout/vList3"/>
    <dgm:cxn modelId="{66426BED-BE19-9D43-AB2A-2E380EE62023}" type="presParOf" srcId="{238295DB-3515-3D46-AA7D-945D102A250C}" destId="{BA718CEE-948F-A64F-8157-1DA606C5E033}" srcOrd="0" destOrd="0" presId="urn:microsoft.com/office/officeart/2005/8/layout/vList3"/>
    <dgm:cxn modelId="{36DB2D6B-21D9-6240-B822-60C7574D12A4}" type="presParOf" srcId="{238295DB-3515-3D46-AA7D-945D102A250C}" destId="{1D50A689-C041-4447-92B8-92D69471977F}" srcOrd="1" destOrd="0" presId="urn:microsoft.com/office/officeart/2005/8/layout/vList3"/>
    <dgm:cxn modelId="{EAD23DE9-AE85-3A4E-B060-B272F4785E64}" type="presParOf" srcId="{8833CEAB-0E94-7D45-9126-8227E857A34A}" destId="{ACA40683-4E45-CB49-9C1C-0F14CBD7D689}" srcOrd="3" destOrd="0" presId="urn:microsoft.com/office/officeart/2005/8/layout/vList3"/>
    <dgm:cxn modelId="{4E264E7B-EA81-274F-AB3A-3E317E50899E}" type="presParOf" srcId="{8833CEAB-0E94-7D45-9126-8227E857A34A}" destId="{D4B3BFA7-A56C-CB4F-B63A-27C1764FB9A0}" srcOrd="4" destOrd="0" presId="urn:microsoft.com/office/officeart/2005/8/layout/vList3"/>
    <dgm:cxn modelId="{B1B6007E-49EC-8A41-8335-E600B8342728}" type="presParOf" srcId="{D4B3BFA7-A56C-CB4F-B63A-27C1764FB9A0}" destId="{D567B03A-F7E7-D243-B07A-D16A1034C14B}" srcOrd="0" destOrd="0" presId="urn:microsoft.com/office/officeart/2005/8/layout/vList3"/>
    <dgm:cxn modelId="{7050877E-58BD-E647-BED3-B12524334573}" type="presParOf" srcId="{D4B3BFA7-A56C-CB4F-B63A-27C1764FB9A0}" destId="{898F56BA-3EFC-3940-9AD2-6B1E5EA1D0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F7F84-7118-B54B-BC15-54A96BE56A32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12087BB-59DB-2543-A851-5A56ED77B432}">
      <dgm:prSet phldrT="[Текст]"/>
      <dgm:spPr/>
      <dgm:t>
        <a:bodyPr/>
        <a:lstStyle/>
        <a:p>
          <a:r>
            <a:rPr lang="ru-RU" dirty="0" smtClean="0"/>
            <a:t>Спортивные школы</a:t>
          </a:r>
          <a:endParaRPr lang="ru-RU" dirty="0"/>
        </a:p>
      </dgm:t>
    </dgm:pt>
    <dgm:pt modelId="{C252E94C-7C7D-6D46-978B-EE2E08D18A9F}" type="parTrans" cxnId="{8D78204A-0B70-3749-A2D6-985E9526D511}">
      <dgm:prSet/>
      <dgm:spPr/>
      <dgm:t>
        <a:bodyPr/>
        <a:lstStyle/>
        <a:p>
          <a:endParaRPr lang="ru-RU"/>
        </a:p>
      </dgm:t>
    </dgm:pt>
    <dgm:pt modelId="{38AAAE86-0E4E-9741-9826-0348878E6969}" type="sibTrans" cxnId="{8D78204A-0B70-3749-A2D6-985E9526D511}">
      <dgm:prSet/>
      <dgm:spPr/>
      <dgm:t>
        <a:bodyPr/>
        <a:lstStyle/>
        <a:p>
          <a:endParaRPr lang="ru-RU"/>
        </a:p>
      </dgm:t>
    </dgm:pt>
    <dgm:pt modelId="{BA649155-A289-6543-BCC8-E1DE3BEAAA69}">
      <dgm:prSet phldrT="[Текст]"/>
      <dgm:spPr/>
      <dgm:t>
        <a:bodyPr/>
        <a:lstStyle/>
        <a:p>
          <a:r>
            <a:rPr lang="ru-RU" dirty="0" smtClean="0"/>
            <a:t>Фитнесс-клубы</a:t>
          </a:r>
          <a:endParaRPr lang="ru-RU" dirty="0"/>
        </a:p>
      </dgm:t>
    </dgm:pt>
    <dgm:pt modelId="{C5055DCC-B3DC-1741-9772-2C31179BBA7C}" type="parTrans" cxnId="{2D115C93-5177-E543-B93B-965DF4F90DA7}">
      <dgm:prSet/>
      <dgm:spPr/>
      <dgm:t>
        <a:bodyPr/>
        <a:lstStyle/>
        <a:p>
          <a:endParaRPr lang="ru-RU"/>
        </a:p>
      </dgm:t>
    </dgm:pt>
    <dgm:pt modelId="{8DE89F5E-D94C-444E-B484-B9057E05A6EB}" type="sibTrans" cxnId="{2D115C93-5177-E543-B93B-965DF4F90DA7}">
      <dgm:prSet/>
      <dgm:spPr/>
      <dgm:t>
        <a:bodyPr/>
        <a:lstStyle/>
        <a:p>
          <a:endParaRPr lang="ru-RU"/>
        </a:p>
      </dgm:t>
    </dgm:pt>
    <dgm:pt modelId="{DF336863-DCCC-004F-8961-212BBEE32449}">
      <dgm:prSet phldrT="[Текст]"/>
      <dgm:spPr/>
      <dgm:t>
        <a:bodyPr/>
        <a:lstStyle/>
        <a:p>
          <a:r>
            <a:rPr lang="ru-RU" dirty="0" smtClean="0"/>
            <a:t>ФСБ РФ</a:t>
          </a:r>
          <a:endParaRPr lang="ru-RU" dirty="0"/>
        </a:p>
      </dgm:t>
    </dgm:pt>
    <dgm:pt modelId="{9D8748F5-7EAA-974B-8EE1-71D8D7216F04}" type="parTrans" cxnId="{89EA67D9-4DF6-8A47-A43B-277278C07E3E}">
      <dgm:prSet/>
      <dgm:spPr/>
      <dgm:t>
        <a:bodyPr/>
        <a:lstStyle/>
        <a:p>
          <a:endParaRPr lang="ru-RU"/>
        </a:p>
      </dgm:t>
    </dgm:pt>
    <dgm:pt modelId="{EB86D39A-C027-DD4F-B19C-7A47CCA9E013}" type="sibTrans" cxnId="{89EA67D9-4DF6-8A47-A43B-277278C07E3E}">
      <dgm:prSet/>
      <dgm:spPr/>
      <dgm:t>
        <a:bodyPr/>
        <a:lstStyle/>
        <a:p>
          <a:endParaRPr lang="ru-RU"/>
        </a:p>
      </dgm:t>
    </dgm:pt>
    <dgm:pt modelId="{4F9E2377-873B-B14A-B54C-61D402BA9E14}">
      <dgm:prSet/>
      <dgm:spPr/>
      <dgm:t>
        <a:bodyPr/>
        <a:lstStyle/>
        <a:p>
          <a:r>
            <a:rPr lang="ru-RU" dirty="0" smtClean="0"/>
            <a:t>МВД РФ</a:t>
          </a:r>
          <a:endParaRPr lang="ru-RU" dirty="0"/>
        </a:p>
      </dgm:t>
    </dgm:pt>
    <dgm:pt modelId="{D1603572-6BCD-D544-9FFB-6965BF7FD0E8}" type="parTrans" cxnId="{EE80AE0B-9481-1148-A12E-A7201BA18B24}">
      <dgm:prSet/>
      <dgm:spPr/>
      <dgm:t>
        <a:bodyPr/>
        <a:lstStyle/>
        <a:p>
          <a:endParaRPr lang="ru-RU"/>
        </a:p>
      </dgm:t>
    </dgm:pt>
    <dgm:pt modelId="{56981051-E59E-8D4E-B4F9-C8F39A2933D6}" type="sibTrans" cxnId="{EE80AE0B-9481-1148-A12E-A7201BA18B24}">
      <dgm:prSet/>
      <dgm:spPr/>
      <dgm:t>
        <a:bodyPr/>
        <a:lstStyle/>
        <a:p>
          <a:endParaRPr lang="ru-RU"/>
        </a:p>
      </dgm:t>
    </dgm:pt>
    <dgm:pt modelId="{F39240BC-0319-D74B-8BF2-23E68358667A}">
      <dgm:prSet/>
      <dgm:spPr/>
      <dgm:t>
        <a:bodyPr/>
        <a:lstStyle/>
        <a:p>
          <a:r>
            <a:rPr lang="ru-RU" dirty="0" smtClean="0"/>
            <a:t>Органы управления по физической культуре и спорту</a:t>
          </a:r>
          <a:endParaRPr lang="ru-RU" dirty="0"/>
        </a:p>
      </dgm:t>
    </dgm:pt>
    <dgm:pt modelId="{0F101B56-F860-C64E-8130-E67D5CDBF286}" type="parTrans" cxnId="{F6DE3B66-25F4-3D46-8259-7D0EBD942C96}">
      <dgm:prSet/>
      <dgm:spPr/>
      <dgm:t>
        <a:bodyPr/>
        <a:lstStyle/>
        <a:p>
          <a:endParaRPr lang="ru-RU"/>
        </a:p>
      </dgm:t>
    </dgm:pt>
    <dgm:pt modelId="{0ECF5232-AD66-4A4A-8A4B-24E0739B45FF}" type="sibTrans" cxnId="{F6DE3B66-25F4-3D46-8259-7D0EBD942C96}">
      <dgm:prSet/>
      <dgm:spPr/>
      <dgm:t>
        <a:bodyPr/>
        <a:lstStyle/>
        <a:p>
          <a:endParaRPr lang="ru-RU"/>
        </a:p>
      </dgm:t>
    </dgm:pt>
    <dgm:pt modelId="{B8675152-E4D8-3E4A-9695-9EEB3920B4D6}">
      <dgm:prSet/>
      <dgm:spPr/>
      <dgm:t>
        <a:bodyPr/>
        <a:lstStyle/>
        <a:p>
          <a:r>
            <a:rPr lang="ru-RU" dirty="0" smtClean="0"/>
            <a:t>ФСИН РФ</a:t>
          </a:r>
          <a:endParaRPr lang="ru-RU" dirty="0"/>
        </a:p>
      </dgm:t>
    </dgm:pt>
    <dgm:pt modelId="{5F790BB1-52B0-844A-A8B2-8829B953C1F7}" type="parTrans" cxnId="{6F809A62-D5A7-494C-94E0-4E0D4FF53C75}">
      <dgm:prSet/>
      <dgm:spPr/>
      <dgm:t>
        <a:bodyPr/>
        <a:lstStyle/>
        <a:p>
          <a:endParaRPr lang="ru-RU"/>
        </a:p>
      </dgm:t>
    </dgm:pt>
    <dgm:pt modelId="{A03DF504-6772-DB48-9D21-108D7EB6D98E}" type="sibTrans" cxnId="{6F809A62-D5A7-494C-94E0-4E0D4FF53C75}">
      <dgm:prSet/>
      <dgm:spPr/>
      <dgm:t>
        <a:bodyPr/>
        <a:lstStyle/>
        <a:p>
          <a:endParaRPr lang="ru-RU"/>
        </a:p>
      </dgm:t>
    </dgm:pt>
    <dgm:pt modelId="{34652139-C95D-7448-B108-793EDDF8D7DD}">
      <dgm:prSet/>
      <dgm:spPr/>
      <dgm:t>
        <a:bodyPr/>
        <a:lstStyle/>
        <a:p>
          <a:r>
            <a:rPr lang="ru-RU" dirty="0" smtClean="0"/>
            <a:t>Общеобразовательные школы</a:t>
          </a:r>
          <a:endParaRPr lang="ru-RU" dirty="0"/>
        </a:p>
      </dgm:t>
    </dgm:pt>
    <dgm:pt modelId="{219B40A1-1E1E-DE44-B2ED-E486C8A127A1}" type="parTrans" cxnId="{23A128D8-C0DB-924D-B9CE-0C57F6B8C4C1}">
      <dgm:prSet/>
      <dgm:spPr/>
      <dgm:t>
        <a:bodyPr/>
        <a:lstStyle/>
        <a:p>
          <a:endParaRPr lang="ru-RU"/>
        </a:p>
      </dgm:t>
    </dgm:pt>
    <dgm:pt modelId="{E827D3B3-CDC2-5E4F-B853-383C28EA1767}" type="sibTrans" cxnId="{23A128D8-C0DB-924D-B9CE-0C57F6B8C4C1}">
      <dgm:prSet/>
      <dgm:spPr/>
      <dgm:t>
        <a:bodyPr/>
        <a:lstStyle/>
        <a:p>
          <a:endParaRPr lang="ru-RU"/>
        </a:p>
      </dgm:t>
    </dgm:pt>
    <dgm:pt modelId="{1B5202A7-D949-134F-89B3-F6D4ED06CE58}">
      <dgm:prSet/>
      <dgm:spPr/>
      <dgm:t>
        <a:bodyPr/>
        <a:lstStyle/>
        <a:p>
          <a:r>
            <a:rPr lang="ru-RU" dirty="0" err="1" smtClean="0"/>
            <a:t>Росгвардия</a:t>
          </a:r>
          <a:r>
            <a:rPr lang="ru-RU" dirty="0" smtClean="0"/>
            <a:t> РФ</a:t>
          </a:r>
          <a:endParaRPr lang="ru-RU" dirty="0"/>
        </a:p>
      </dgm:t>
    </dgm:pt>
    <dgm:pt modelId="{C306288A-8FFE-0D4E-A9EF-0C40E36D3D9A}" type="parTrans" cxnId="{2A095A96-B2DE-074A-B414-A829022CD520}">
      <dgm:prSet/>
      <dgm:spPr/>
      <dgm:t>
        <a:bodyPr/>
        <a:lstStyle/>
        <a:p>
          <a:endParaRPr lang="ru-RU"/>
        </a:p>
      </dgm:t>
    </dgm:pt>
    <dgm:pt modelId="{3994C6F0-7387-9C48-B4A1-DD58A6445263}" type="sibTrans" cxnId="{2A095A96-B2DE-074A-B414-A829022CD520}">
      <dgm:prSet/>
      <dgm:spPr/>
      <dgm:t>
        <a:bodyPr/>
        <a:lstStyle/>
        <a:p>
          <a:endParaRPr lang="ru-RU"/>
        </a:p>
      </dgm:t>
    </dgm:pt>
    <dgm:pt modelId="{FEEE1767-1F80-B147-A60D-1A3AA203809B}" type="pres">
      <dgm:prSet presAssocID="{9F6F7F84-7118-B54B-BC15-54A96BE56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00FE3-EA23-C245-A094-BEBA8EFFFAEE}" type="pres">
      <dgm:prSet presAssocID="{412087BB-59DB-2543-A851-5A56ED77B432}" presName="composite" presStyleCnt="0"/>
      <dgm:spPr/>
    </dgm:pt>
    <dgm:pt modelId="{0CEF32B5-3BB9-7D40-AD5A-3EF5EB9B3328}" type="pres">
      <dgm:prSet presAssocID="{412087BB-59DB-2543-A851-5A56ED77B432}" presName="rect1" presStyleLbl="bgImgPlace1" presStyleIdx="0" presStyleCnt="8" custLinFactNeighborX="-9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5F835B-8F76-ED48-AFA2-CC85CE390BEE}" type="pres">
      <dgm:prSet presAssocID="{412087BB-59DB-2543-A851-5A56ED77B432}" presName="wedgeRectCallout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18DCF-06F8-DA41-B378-0DC141FA84EB}" type="pres">
      <dgm:prSet presAssocID="{38AAAE86-0E4E-9741-9826-0348878E6969}" presName="sibTrans" presStyleCnt="0"/>
      <dgm:spPr/>
    </dgm:pt>
    <dgm:pt modelId="{1FA44FF1-D704-5942-A077-5D86FC9B1BDD}" type="pres">
      <dgm:prSet presAssocID="{34652139-C95D-7448-B108-793EDDF8D7DD}" presName="composite" presStyleCnt="0"/>
      <dgm:spPr/>
    </dgm:pt>
    <dgm:pt modelId="{2C441B54-B228-C34D-9378-E6260FB680C4}" type="pres">
      <dgm:prSet presAssocID="{34652139-C95D-7448-B108-793EDDF8D7DD}" presName="rect1" presStyleLbl="bgImgPlace1" presStyleIdx="1" presStyleCnt="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C870C179-B9BF-4E4E-9E1F-31F371A87EB7}" type="pres">
      <dgm:prSet presAssocID="{34652139-C95D-7448-B108-793EDDF8D7DD}" presName="wedgeRectCallout1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251E-BEC5-B045-9465-255EA695E38C}" type="pres">
      <dgm:prSet presAssocID="{E827D3B3-CDC2-5E4F-B853-383C28EA1767}" presName="sibTrans" presStyleCnt="0"/>
      <dgm:spPr/>
    </dgm:pt>
    <dgm:pt modelId="{82A80282-776F-3549-9D69-3B6C9C7393D7}" type="pres">
      <dgm:prSet presAssocID="{BA649155-A289-6543-BCC8-E1DE3BEAAA69}" presName="composite" presStyleCnt="0"/>
      <dgm:spPr/>
    </dgm:pt>
    <dgm:pt modelId="{BF81FD3F-F5A1-1747-8B43-A0322DD8D71F}" type="pres">
      <dgm:prSet presAssocID="{BA649155-A289-6543-BCC8-E1DE3BEAAA69}" presName="rect1" presStyleLbl="b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463546-E365-CA49-BB79-B23B41143B7F}" type="pres">
      <dgm:prSet presAssocID="{BA649155-A289-6543-BCC8-E1DE3BEAAA69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D7685-7238-CE44-86C1-F67F8AA075AD}" type="pres">
      <dgm:prSet presAssocID="{8DE89F5E-D94C-444E-B484-B9057E05A6EB}" presName="sibTrans" presStyleCnt="0"/>
      <dgm:spPr/>
    </dgm:pt>
    <dgm:pt modelId="{B74CA35C-3D2A-D34D-924D-701B7CD5633F}" type="pres">
      <dgm:prSet presAssocID="{DF336863-DCCC-004F-8961-212BBEE32449}" presName="composite" presStyleCnt="0"/>
      <dgm:spPr/>
    </dgm:pt>
    <dgm:pt modelId="{4D2AA4EB-409B-C642-B994-6003CCA64C34}" type="pres">
      <dgm:prSet presAssocID="{DF336863-DCCC-004F-8961-212BBEE32449}" presName="rect1" presStyleLbl="b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73A1EA6A-BED3-9049-8EF3-59E45ABBD69D}" type="pres">
      <dgm:prSet presAssocID="{DF336863-DCCC-004F-8961-212BBEE32449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3E0B7-A6F1-5F4D-A64A-E80BC0F2BD22}" type="pres">
      <dgm:prSet presAssocID="{EB86D39A-C027-DD4F-B19C-7A47CCA9E013}" presName="sibTrans" presStyleCnt="0"/>
      <dgm:spPr/>
    </dgm:pt>
    <dgm:pt modelId="{B15289E5-4FD7-9F40-8E90-AA9E31385B11}" type="pres">
      <dgm:prSet presAssocID="{4F9E2377-873B-B14A-B54C-61D402BA9E14}" presName="composite" presStyleCnt="0"/>
      <dgm:spPr/>
    </dgm:pt>
    <dgm:pt modelId="{F81C566A-AA38-4C41-AD31-E641D46D7683}" type="pres">
      <dgm:prSet presAssocID="{4F9E2377-873B-B14A-B54C-61D402BA9E14}" presName="rect1" presStyleLbl="b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F2B63252-5199-8245-8CD5-6F8E9324BED1}" type="pres">
      <dgm:prSet presAssocID="{4F9E2377-873B-B14A-B54C-61D402BA9E14}" presName="wedgeRectCallout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E7701-AD2C-8348-A153-5456310AF6B9}" type="pres">
      <dgm:prSet presAssocID="{56981051-E59E-8D4E-B4F9-C8F39A2933D6}" presName="sibTrans" presStyleCnt="0"/>
      <dgm:spPr/>
    </dgm:pt>
    <dgm:pt modelId="{838222A1-8E1F-2041-9899-2561B87B3C97}" type="pres">
      <dgm:prSet presAssocID="{1B5202A7-D949-134F-89B3-F6D4ED06CE58}" presName="composite" presStyleCnt="0"/>
      <dgm:spPr/>
    </dgm:pt>
    <dgm:pt modelId="{3AF1D3C9-577D-6047-9897-AB3E268340AD}" type="pres">
      <dgm:prSet presAssocID="{1B5202A7-D949-134F-89B3-F6D4ED06CE58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CB0F9B51-00E0-174B-8F90-A86A5FDC3462}" type="pres">
      <dgm:prSet presAssocID="{1B5202A7-D949-134F-89B3-F6D4ED06CE58}" presName="wedgeRectCallout1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7F597-FC46-4149-982A-4E5AB4A2E5E6}" type="pres">
      <dgm:prSet presAssocID="{3994C6F0-7387-9C48-B4A1-DD58A6445263}" presName="sibTrans" presStyleCnt="0"/>
      <dgm:spPr/>
    </dgm:pt>
    <dgm:pt modelId="{578238CF-B286-FA47-B2ED-9A506796F8A6}" type="pres">
      <dgm:prSet presAssocID="{B8675152-E4D8-3E4A-9695-9EEB3920B4D6}" presName="composite" presStyleCnt="0"/>
      <dgm:spPr/>
    </dgm:pt>
    <dgm:pt modelId="{8E461525-DFA4-CF4A-949A-876FC2276082}" type="pres">
      <dgm:prSet presAssocID="{B8675152-E4D8-3E4A-9695-9EEB3920B4D6}" presName="rect1" presStyleLbl="b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E560CBB2-195A-6C46-843E-38A506A0A565}" type="pres">
      <dgm:prSet presAssocID="{B8675152-E4D8-3E4A-9695-9EEB3920B4D6}" presName="wedgeRectCallout1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6800F-432E-F24E-95DD-C65ED8FC9F1E}" type="pres">
      <dgm:prSet presAssocID="{A03DF504-6772-DB48-9D21-108D7EB6D98E}" presName="sibTrans" presStyleCnt="0"/>
      <dgm:spPr/>
    </dgm:pt>
    <dgm:pt modelId="{024930B4-5C66-F343-A7BD-039B4A2E8DE7}" type="pres">
      <dgm:prSet presAssocID="{F39240BC-0319-D74B-8BF2-23E68358667A}" presName="composite" presStyleCnt="0"/>
      <dgm:spPr/>
    </dgm:pt>
    <dgm:pt modelId="{9B217B6C-3076-6441-AEED-6AC5CDCFDAC0}" type="pres">
      <dgm:prSet presAssocID="{F39240BC-0319-D74B-8BF2-23E68358667A}" presName="rect1" presStyleLbl="bgImgPlace1" presStyleIdx="7" presStyleCnt="8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F4D211-A727-A448-9D86-45BEFE705F09}" type="pres">
      <dgm:prSet presAssocID="{F39240BC-0319-D74B-8BF2-23E68358667A}" presName="wedgeRectCallout1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8204A-0B70-3749-A2D6-985E9526D511}" srcId="{9F6F7F84-7118-B54B-BC15-54A96BE56A32}" destId="{412087BB-59DB-2543-A851-5A56ED77B432}" srcOrd="0" destOrd="0" parTransId="{C252E94C-7C7D-6D46-978B-EE2E08D18A9F}" sibTransId="{38AAAE86-0E4E-9741-9826-0348878E6969}"/>
    <dgm:cxn modelId="{6EEC9741-87E9-4B3F-94A7-46D5E891C200}" type="presOf" srcId="{412087BB-59DB-2543-A851-5A56ED77B432}" destId="{7B5F835B-8F76-ED48-AFA2-CC85CE390BEE}" srcOrd="0" destOrd="0" presId="urn:microsoft.com/office/officeart/2008/layout/BendingPictureCaptionList"/>
    <dgm:cxn modelId="{5B67CA4E-52C5-44A1-9DBB-863EFD1A69F1}" type="presOf" srcId="{BA649155-A289-6543-BCC8-E1DE3BEAAA69}" destId="{FB463546-E365-CA49-BB79-B23B41143B7F}" srcOrd="0" destOrd="0" presId="urn:microsoft.com/office/officeart/2008/layout/BendingPictureCaptionList"/>
    <dgm:cxn modelId="{2A095A96-B2DE-074A-B414-A829022CD520}" srcId="{9F6F7F84-7118-B54B-BC15-54A96BE56A32}" destId="{1B5202A7-D949-134F-89B3-F6D4ED06CE58}" srcOrd="5" destOrd="0" parTransId="{C306288A-8FFE-0D4E-A9EF-0C40E36D3D9A}" sibTransId="{3994C6F0-7387-9C48-B4A1-DD58A6445263}"/>
    <dgm:cxn modelId="{07144126-0498-49C9-BD8E-E15091460004}" type="presOf" srcId="{1B5202A7-D949-134F-89B3-F6D4ED06CE58}" destId="{CB0F9B51-00E0-174B-8F90-A86A5FDC3462}" srcOrd="0" destOrd="0" presId="urn:microsoft.com/office/officeart/2008/layout/BendingPictureCaptionList"/>
    <dgm:cxn modelId="{F6DE3B66-25F4-3D46-8259-7D0EBD942C96}" srcId="{9F6F7F84-7118-B54B-BC15-54A96BE56A32}" destId="{F39240BC-0319-D74B-8BF2-23E68358667A}" srcOrd="7" destOrd="0" parTransId="{0F101B56-F860-C64E-8130-E67D5CDBF286}" sibTransId="{0ECF5232-AD66-4A4A-8A4B-24E0739B45FF}"/>
    <dgm:cxn modelId="{6F809A62-D5A7-494C-94E0-4E0D4FF53C75}" srcId="{9F6F7F84-7118-B54B-BC15-54A96BE56A32}" destId="{B8675152-E4D8-3E4A-9695-9EEB3920B4D6}" srcOrd="6" destOrd="0" parTransId="{5F790BB1-52B0-844A-A8B2-8829B953C1F7}" sibTransId="{A03DF504-6772-DB48-9D21-108D7EB6D98E}"/>
    <dgm:cxn modelId="{89EA67D9-4DF6-8A47-A43B-277278C07E3E}" srcId="{9F6F7F84-7118-B54B-BC15-54A96BE56A32}" destId="{DF336863-DCCC-004F-8961-212BBEE32449}" srcOrd="3" destOrd="0" parTransId="{9D8748F5-7EAA-974B-8EE1-71D8D7216F04}" sibTransId="{EB86D39A-C027-DD4F-B19C-7A47CCA9E013}"/>
    <dgm:cxn modelId="{15170E96-1694-4DB2-9653-ACAAD89709F8}" type="presOf" srcId="{4F9E2377-873B-B14A-B54C-61D402BA9E14}" destId="{F2B63252-5199-8245-8CD5-6F8E9324BED1}" srcOrd="0" destOrd="0" presId="urn:microsoft.com/office/officeart/2008/layout/BendingPictureCaptionList"/>
    <dgm:cxn modelId="{9D5BF049-595C-4710-8675-99ED1998ACF0}" type="presOf" srcId="{B8675152-E4D8-3E4A-9695-9EEB3920B4D6}" destId="{E560CBB2-195A-6C46-843E-38A506A0A565}" srcOrd="0" destOrd="0" presId="urn:microsoft.com/office/officeart/2008/layout/BendingPictureCaptionList"/>
    <dgm:cxn modelId="{200268FC-843C-4284-A055-E7B2F28A0824}" type="presOf" srcId="{F39240BC-0319-D74B-8BF2-23E68358667A}" destId="{A6F4D211-A727-A448-9D86-45BEFE705F09}" srcOrd="0" destOrd="0" presId="urn:microsoft.com/office/officeart/2008/layout/BendingPictureCaptionList"/>
    <dgm:cxn modelId="{2D115C93-5177-E543-B93B-965DF4F90DA7}" srcId="{9F6F7F84-7118-B54B-BC15-54A96BE56A32}" destId="{BA649155-A289-6543-BCC8-E1DE3BEAAA69}" srcOrd="2" destOrd="0" parTransId="{C5055DCC-B3DC-1741-9772-2C31179BBA7C}" sibTransId="{8DE89F5E-D94C-444E-B484-B9057E05A6EB}"/>
    <dgm:cxn modelId="{34890939-7913-4811-A817-3AE9A590C416}" type="presOf" srcId="{DF336863-DCCC-004F-8961-212BBEE32449}" destId="{73A1EA6A-BED3-9049-8EF3-59E45ABBD69D}" srcOrd="0" destOrd="0" presId="urn:microsoft.com/office/officeart/2008/layout/BendingPictureCaptionList"/>
    <dgm:cxn modelId="{EE80AE0B-9481-1148-A12E-A7201BA18B24}" srcId="{9F6F7F84-7118-B54B-BC15-54A96BE56A32}" destId="{4F9E2377-873B-B14A-B54C-61D402BA9E14}" srcOrd="4" destOrd="0" parTransId="{D1603572-6BCD-D544-9FFB-6965BF7FD0E8}" sibTransId="{56981051-E59E-8D4E-B4F9-C8F39A2933D6}"/>
    <dgm:cxn modelId="{B35D4009-DB5A-4141-A369-73C7A2D3C441}" type="presOf" srcId="{34652139-C95D-7448-B108-793EDDF8D7DD}" destId="{C870C179-B9BF-4E4E-9E1F-31F371A87EB7}" srcOrd="0" destOrd="0" presId="urn:microsoft.com/office/officeart/2008/layout/BendingPictureCaptionList"/>
    <dgm:cxn modelId="{9F16B595-CA43-4DAD-8013-363B7AF67ECE}" type="presOf" srcId="{9F6F7F84-7118-B54B-BC15-54A96BE56A32}" destId="{FEEE1767-1F80-B147-A60D-1A3AA203809B}" srcOrd="0" destOrd="0" presId="urn:microsoft.com/office/officeart/2008/layout/BendingPictureCaptionList"/>
    <dgm:cxn modelId="{23A128D8-C0DB-924D-B9CE-0C57F6B8C4C1}" srcId="{9F6F7F84-7118-B54B-BC15-54A96BE56A32}" destId="{34652139-C95D-7448-B108-793EDDF8D7DD}" srcOrd="1" destOrd="0" parTransId="{219B40A1-1E1E-DE44-B2ED-E486C8A127A1}" sibTransId="{E827D3B3-CDC2-5E4F-B853-383C28EA1767}"/>
    <dgm:cxn modelId="{56A1E815-2660-4EDD-AEDD-40F676FB763F}" type="presParOf" srcId="{FEEE1767-1F80-B147-A60D-1A3AA203809B}" destId="{5B800FE3-EA23-C245-A094-BEBA8EFFFAEE}" srcOrd="0" destOrd="0" presId="urn:microsoft.com/office/officeart/2008/layout/BendingPictureCaptionList"/>
    <dgm:cxn modelId="{7FCA03D8-DBFE-401F-A91B-7FACFBDD7912}" type="presParOf" srcId="{5B800FE3-EA23-C245-A094-BEBA8EFFFAEE}" destId="{0CEF32B5-3BB9-7D40-AD5A-3EF5EB9B3328}" srcOrd="0" destOrd="0" presId="urn:microsoft.com/office/officeart/2008/layout/BendingPictureCaptionList"/>
    <dgm:cxn modelId="{EA26420A-3B9E-4FD0-B4B0-C13CCA69F2DF}" type="presParOf" srcId="{5B800FE3-EA23-C245-A094-BEBA8EFFFAEE}" destId="{7B5F835B-8F76-ED48-AFA2-CC85CE390BEE}" srcOrd="1" destOrd="0" presId="urn:microsoft.com/office/officeart/2008/layout/BendingPictureCaptionList"/>
    <dgm:cxn modelId="{BC27279E-8745-4EE4-AB11-FB41C08B25D3}" type="presParOf" srcId="{FEEE1767-1F80-B147-A60D-1A3AA203809B}" destId="{14B18DCF-06F8-DA41-B378-0DC141FA84EB}" srcOrd="1" destOrd="0" presId="urn:microsoft.com/office/officeart/2008/layout/BendingPictureCaptionList"/>
    <dgm:cxn modelId="{4C63ABD2-EA0C-46D2-A7F8-5C5629E261E7}" type="presParOf" srcId="{FEEE1767-1F80-B147-A60D-1A3AA203809B}" destId="{1FA44FF1-D704-5942-A077-5D86FC9B1BDD}" srcOrd="2" destOrd="0" presId="urn:microsoft.com/office/officeart/2008/layout/BendingPictureCaptionList"/>
    <dgm:cxn modelId="{E3AA3AAB-BC67-498E-B70C-0DFBAFF257DA}" type="presParOf" srcId="{1FA44FF1-D704-5942-A077-5D86FC9B1BDD}" destId="{2C441B54-B228-C34D-9378-E6260FB680C4}" srcOrd="0" destOrd="0" presId="urn:microsoft.com/office/officeart/2008/layout/BendingPictureCaptionList"/>
    <dgm:cxn modelId="{90B005CC-B0BC-44B4-AFB9-50390920F65E}" type="presParOf" srcId="{1FA44FF1-D704-5942-A077-5D86FC9B1BDD}" destId="{C870C179-B9BF-4E4E-9E1F-31F371A87EB7}" srcOrd="1" destOrd="0" presId="urn:microsoft.com/office/officeart/2008/layout/BendingPictureCaptionList"/>
    <dgm:cxn modelId="{1C52A04C-2057-43A7-842B-3485EE235E4B}" type="presParOf" srcId="{FEEE1767-1F80-B147-A60D-1A3AA203809B}" destId="{F4CD251E-BEC5-B045-9465-255EA695E38C}" srcOrd="3" destOrd="0" presId="urn:microsoft.com/office/officeart/2008/layout/BendingPictureCaptionList"/>
    <dgm:cxn modelId="{9DCC37C8-6ADF-42BF-9D77-28E8238927C4}" type="presParOf" srcId="{FEEE1767-1F80-B147-A60D-1A3AA203809B}" destId="{82A80282-776F-3549-9D69-3B6C9C7393D7}" srcOrd="4" destOrd="0" presId="urn:microsoft.com/office/officeart/2008/layout/BendingPictureCaptionList"/>
    <dgm:cxn modelId="{B80A1BB9-D29C-4EB9-AA37-FBA02C40BCDF}" type="presParOf" srcId="{82A80282-776F-3549-9D69-3B6C9C7393D7}" destId="{BF81FD3F-F5A1-1747-8B43-A0322DD8D71F}" srcOrd="0" destOrd="0" presId="urn:microsoft.com/office/officeart/2008/layout/BendingPictureCaptionList"/>
    <dgm:cxn modelId="{563B3CBE-975F-4235-A1A6-C3DF5C8C6E32}" type="presParOf" srcId="{82A80282-776F-3549-9D69-3B6C9C7393D7}" destId="{FB463546-E365-CA49-BB79-B23B41143B7F}" srcOrd="1" destOrd="0" presId="urn:microsoft.com/office/officeart/2008/layout/BendingPictureCaptionList"/>
    <dgm:cxn modelId="{9C80F501-7EB6-4BAB-8122-E11FB8E76914}" type="presParOf" srcId="{FEEE1767-1F80-B147-A60D-1A3AA203809B}" destId="{5DDD7685-7238-CE44-86C1-F67F8AA075AD}" srcOrd="5" destOrd="0" presId="urn:microsoft.com/office/officeart/2008/layout/BendingPictureCaptionList"/>
    <dgm:cxn modelId="{038549E4-0C0D-4C1B-8CAC-8A7BD205092B}" type="presParOf" srcId="{FEEE1767-1F80-B147-A60D-1A3AA203809B}" destId="{B74CA35C-3D2A-D34D-924D-701B7CD5633F}" srcOrd="6" destOrd="0" presId="urn:microsoft.com/office/officeart/2008/layout/BendingPictureCaptionList"/>
    <dgm:cxn modelId="{76AE4E56-0046-423C-9649-37A9F0846942}" type="presParOf" srcId="{B74CA35C-3D2A-D34D-924D-701B7CD5633F}" destId="{4D2AA4EB-409B-C642-B994-6003CCA64C34}" srcOrd="0" destOrd="0" presId="urn:microsoft.com/office/officeart/2008/layout/BendingPictureCaptionList"/>
    <dgm:cxn modelId="{6F4C9D01-8CF7-4838-A73E-AC794D108681}" type="presParOf" srcId="{B74CA35C-3D2A-D34D-924D-701B7CD5633F}" destId="{73A1EA6A-BED3-9049-8EF3-59E45ABBD69D}" srcOrd="1" destOrd="0" presId="urn:microsoft.com/office/officeart/2008/layout/BendingPictureCaptionList"/>
    <dgm:cxn modelId="{3612DD02-479E-4498-9221-F16E5067E4F1}" type="presParOf" srcId="{FEEE1767-1F80-B147-A60D-1A3AA203809B}" destId="{BD53E0B7-A6F1-5F4D-A64A-E80BC0F2BD22}" srcOrd="7" destOrd="0" presId="urn:microsoft.com/office/officeart/2008/layout/BendingPictureCaptionList"/>
    <dgm:cxn modelId="{B8BBEB51-80AB-45A4-8225-2A0DA91C8C76}" type="presParOf" srcId="{FEEE1767-1F80-B147-A60D-1A3AA203809B}" destId="{B15289E5-4FD7-9F40-8E90-AA9E31385B11}" srcOrd="8" destOrd="0" presId="urn:microsoft.com/office/officeart/2008/layout/BendingPictureCaptionList"/>
    <dgm:cxn modelId="{4613D8AC-AEEA-47FB-85AA-259E7ED632E0}" type="presParOf" srcId="{B15289E5-4FD7-9F40-8E90-AA9E31385B11}" destId="{F81C566A-AA38-4C41-AD31-E641D46D7683}" srcOrd="0" destOrd="0" presId="urn:microsoft.com/office/officeart/2008/layout/BendingPictureCaptionList"/>
    <dgm:cxn modelId="{1701DE3D-8A53-4BD0-939A-95DB5FBE8C7B}" type="presParOf" srcId="{B15289E5-4FD7-9F40-8E90-AA9E31385B11}" destId="{F2B63252-5199-8245-8CD5-6F8E9324BED1}" srcOrd="1" destOrd="0" presId="urn:microsoft.com/office/officeart/2008/layout/BendingPictureCaptionList"/>
    <dgm:cxn modelId="{BA7DA934-4B49-4C95-B47B-B1612DA9F0D0}" type="presParOf" srcId="{FEEE1767-1F80-B147-A60D-1A3AA203809B}" destId="{A06E7701-AD2C-8348-A153-5456310AF6B9}" srcOrd="9" destOrd="0" presId="urn:microsoft.com/office/officeart/2008/layout/BendingPictureCaptionList"/>
    <dgm:cxn modelId="{25B38895-1D80-4997-953E-3D836922262C}" type="presParOf" srcId="{FEEE1767-1F80-B147-A60D-1A3AA203809B}" destId="{838222A1-8E1F-2041-9899-2561B87B3C97}" srcOrd="10" destOrd="0" presId="urn:microsoft.com/office/officeart/2008/layout/BendingPictureCaptionList"/>
    <dgm:cxn modelId="{82D8CE07-C276-4F82-8126-98B179DE2825}" type="presParOf" srcId="{838222A1-8E1F-2041-9899-2561B87B3C97}" destId="{3AF1D3C9-577D-6047-9897-AB3E268340AD}" srcOrd="0" destOrd="0" presId="urn:microsoft.com/office/officeart/2008/layout/BendingPictureCaptionList"/>
    <dgm:cxn modelId="{F76C3FC6-AB2D-4AEB-9520-4C4E717AF65F}" type="presParOf" srcId="{838222A1-8E1F-2041-9899-2561B87B3C97}" destId="{CB0F9B51-00E0-174B-8F90-A86A5FDC3462}" srcOrd="1" destOrd="0" presId="urn:microsoft.com/office/officeart/2008/layout/BendingPictureCaptionList"/>
    <dgm:cxn modelId="{EF12928E-745B-446F-86EF-CC8833D3B907}" type="presParOf" srcId="{FEEE1767-1F80-B147-A60D-1A3AA203809B}" destId="{5967F597-FC46-4149-982A-4E5AB4A2E5E6}" srcOrd="11" destOrd="0" presId="urn:microsoft.com/office/officeart/2008/layout/BendingPictureCaptionList"/>
    <dgm:cxn modelId="{88F6C23E-AC29-4239-8BD1-237A185D42E2}" type="presParOf" srcId="{FEEE1767-1F80-B147-A60D-1A3AA203809B}" destId="{578238CF-B286-FA47-B2ED-9A506796F8A6}" srcOrd="12" destOrd="0" presId="urn:microsoft.com/office/officeart/2008/layout/BendingPictureCaptionList"/>
    <dgm:cxn modelId="{2188A84E-DB00-4185-9E7A-53F10869FD01}" type="presParOf" srcId="{578238CF-B286-FA47-B2ED-9A506796F8A6}" destId="{8E461525-DFA4-CF4A-949A-876FC2276082}" srcOrd="0" destOrd="0" presId="urn:microsoft.com/office/officeart/2008/layout/BendingPictureCaptionList"/>
    <dgm:cxn modelId="{AFEBBDCD-49B4-4C29-8089-80D4852C1C69}" type="presParOf" srcId="{578238CF-B286-FA47-B2ED-9A506796F8A6}" destId="{E560CBB2-195A-6C46-843E-38A506A0A565}" srcOrd="1" destOrd="0" presId="urn:microsoft.com/office/officeart/2008/layout/BendingPictureCaptionList"/>
    <dgm:cxn modelId="{0B8297FC-4BEE-4EEB-8931-4DC11C86B45A}" type="presParOf" srcId="{FEEE1767-1F80-B147-A60D-1A3AA203809B}" destId="{32F6800F-432E-F24E-95DD-C65ED8FC9F1E}" srcOrd="13" destOrd="0" presId="urn:microsoft.com/office/officeart/2008/layout/BendingPictureCaptionList"/>
    <dgm:cxn modelId="{D74D3687-2F52-448C-826B-FC767F162EA0}" type="presParOf" srcId="{FEEE1767-1F80-B147-A60D-1A3AA203809B}" destId="{024930B4-5C66-F343-A7BD-039B4A2E8DE7}" srcOrd="14" destOrd="0" presId="urn:microsoft.com/office/officeart/2008/layout/BendingPictureCaptionList"/>
    <dgm:cxn modelId="{1A4A3594-9D25-47B8-A8BD-7BDC00BA8647}" type="presParOf" srcId="{024930B4-5C66-F343-A7BD-039B4A2E8DE7}" destId="{9B217B6C-3076-6441-AEED-6AC5CDCFDAC0}" srcOrd="0" destOrd="0" presId="urn:microsoft.com/office/officeart/2008/layout/BendingPictureCaptionList"/>
    <dgm:cxn modelId="{9AC04A5C-CD29-4AD2-BB6B-D043E2D1D0EE}" type="presParOf" srcId="{024930B4-5C66-F343-A7BD-039B4A2E8DE7}" destId="{A6F4D211-A727-A448-9D86-45BEFE705F09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8D84-0EE5-634A-9F5B-8895811DD251}">
      <dsp:nvSpPr>
        <dsp:cNvPr id="0" name=""/>
        <dsp:cNvSpPr/>
      </dsp:nvSpPr>
      <dsp:spPr>
        <a:xfrm>
          <a:off x="871681" y="1213"/>
          <a:ext cx="3661754" cy="219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rPr>
            <a:t>Бувальцева</a:t>
          </a:r>
          <a:r>
            <a:rPr lang="ru-RU" sz="2000" kern="12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rPr>
            <a:t> Мария Викторовна – начальник отдела по физической культуре, спорту, туризму Управления по культуре спорту и делам молодежи г. Твери</a:t>
          </a:r>
          <a:endParaRPr lang="ru-RU" sz="2000" kern="1200" dirty="0">
            <a:solidFill>
              <a:srgbClr val="0F3372"/>
            </a:solidFill>
            <a:latin typeface="Candara" charset="0"/>
            <a:ea typeface="Candara" charset="0"/>
            <a:cs typeface="Candara" charset="0"/>
          </a:endParaRPr>
        </a:p>
      </dsp:txBody>
      <dsp:txXfrm>
        <a:off x="871681" y="1213"/>
        <a:ext cx="3661754" cy="2197052"/>
      </dsp:txXfrm>
    </dsp:sp>
    <dsp:sp modelId="{53B9F093-9CF4-6B44-9435-51331947368B}">
      <dsp:nvSpPr>
        <dsp:cNvPr id="0" name=""/>
        <dsp:cNvSpPr/>
      </dsp:nvSpPr>
      <dsp:spPr>
        <a:xfrm>
          <a:off x="4899611" y="1213"/>
          <a:ext cx="3661754" cy="219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Ковалев Николай Петрович – директор ГБУ Тверской области Центр спортивной подготовки </a:t>
          </a:r>
          <a:r>
            <a:rPr lang="ru-RU" sz="2000" kern="1200" smtClean="0"/>
            <a:t>«Школа </a:t>
          </a:r>
          <a:r>
            <a:rPr lang="ru-RU" sz="2000" kern="1200" dirty="0" smtClean="0"/>
            <a:t>высшего спортивного мастерства» </a:t>
          </a:r>
          <a:endParaRPr lang="ru-RU" sz="2000" kern="1200" dirty="0"/>
        </a:p>
      </dsp:txBody>
      <dsp:txXfrm>
        <a:off x="4899611" y="1213"/>
        <a:ext cx="3661754" cy="2197052"/>
      </dsp:txXfrm>
    </dsp:sp>
    <dsp:sp modelId="{74FC443A-B586-8C43-A4E2-5C7958455DFB}">
      <dsp:nvSpPr>
        <dsp:cNvPr id="0" name=""/>
        <dsp:cNvSpPr/>
      </dsp:nvSpPr>
      <dsp:spPr>
        <a:xfrm>
          <a:off x="2885646" y="2564441"/>
          <a:ext cx="3661754" cy="219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Шадуйко</a:t>
          </a:r>
          <a:r>
            <a:rPr lang="ru-RU" sz="2000" kern="1200" dirty="0" smtClean="0"/>
            <a:t> Наталья Владимировна – председатель общественного совета при Комитета по физической культуре и спорту Тверской области</a:t>
          </a:r>
          <a:endParaRPr lang="ru-RU" sz="2000" kern="1200" dirty="0"/>
        </a:p>
      </dsp:txBody>
      <dsp:txXfrm>
        <a:off x="2885646" y="2564441"/>
        <a:ext cx="3661754" cy="2197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3FCC5-A469-064B-848B-C4EE4E12447C}">
      <dsp:nvSpPr>
        <dsp:cNvPr id="0" name=""/>
        <dsp:cNvSpPr/>
      </dsp:nvSpPr>
      <dsp:spPr>
        <a:xfrm>
          <a:off x="0" y="475096"/>
          <a:ext cx="2790309" cy="1674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ndara" charset="0"/>
              <a:ea typeface="Candara" charset="0"/>
              <a:cs typeface="Candara" charset="0"/>
            </a:rPr>
            <a:t>Теория и методика обучения базовым видам спорта</a:t>
          </a:r>
          <a:endParaRPr lang="ru-RU" sz="24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0" y="475096"/>
        <a:ext cx="2790309" cy="1674186"/>
      </dsp:txXfrm>
    </dsp:sp>
    <dsp:sp modelId="{7C78C1DB-7356-D040-B0D0-058075259B64}">
      <dsp:nvSpPr>
        <dsp:cNvPr id="0" name=""/>
        <dsp:cNvSpPr/>
      </dsp:nvSpPr>
      <dsp:spPr>
        <a:xfrm>
          <a:off x="3069341" y="475096"/>
          <a:ext cx="2790309" cy="1674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Теория и методика физической культуры</a:t>
          </a:r>
          <a:endParaRPr lang="ru-RU" sz="2400" kern="1200" dirty="0"/>
        </a:p>
      </dsp:txBody>
      <dsp:txXfrm>
        <a:off x="3069341" y="475096"/>
        <a:ext cx="2790309" cy="1674186"/>
      </dsp:txXfrm>
    </dsp:sp>
    <dsp:sp modelId="{9CDAA4F5-A1DB-B54E-8E7D-B8A864439BE8}">
      <dsp:nvSpPr>
        <dsp:cNvPr id="0" name=""/>
        <dsp:cNvSpPr/>
      </dsp:nvSpPr>
      <dsp:spPr>
        <a:xfrm>
          <a:off x="6138681" y="475096"/>
          <a:ext cx="2790309" cy="1674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Анатомия человека</a:t>
          </a:r>
          <a:endParaRPr lang="ru-RU" sz="2400" kern="1200" dirty="0"/>
        </a:p>
      </dsp:txBody>
      <dsp:txXfrm>
        <a:off x="6138681" y="475096"/>
        <a:ext cx="2790309" cy="1674186"/>
      </dsp:txXfrm>
    </dsp:sp>
    <dsp:sp modelId="{AFCC1C83-B097-7C4A-A725-22AC60915AA5}">
      <dsp:nvSpPr>
        <dsp:cNvPr id="0" name=""/>
        <dsp:cNvSpPr/>
      </dsp:nvSpPr>
      <dsp:spPr>
        <a:xfrm>
          <a:off x="0" y="2428313"/>
          <a:ext cx="2790309" cy="1674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Физиология человека</a:t>
          </a:r>
          <a:endParaRPr lang="ru-RU" sz="2400" kern="1200" dirty="0"/>
        </a:p>
      </dsp:txBody>
      <dsp:txXfrm>
        <a:off x="0" y="2428313"/>
        <a:ext cx="2790309" cy="1674186"/>
      </dsp:txXfrm>
    </dsp:sp>
    <dsp:sp modelId="{1975BB38-D668-0940-A451-CBB4F9501A5C}">
      <dsp:nvSpPr>
        <dsp:cNvPr id="0" name=""/>
        <dsp:cNvSpPr/>
      </dsp:nvSpPr>
      <dsp:spPr>
        <a:xfrm>
          <a:off x="6048666" y="2448270"/>
          <a:ext cx="2790309" cy="1674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Биомеханика двигательной деятельности</a:t>
          </a:r>
          <a:endParaRPr lang="ru-RU" sz="2400" kern="1200" dirty="0"/>
        </a:p>
      </dsp:txBody>
      <dsp:txXfrm>
        <a:off x="6048666" y="2448270"/>
        <a:ext cx="2790309" cy="1674186"/>
      </dsp:txXfrm>
    </dsp:sp>
    <dsp:sp modelId="{97837E1B-53B5-EE4D-994B-6EE501D4AE47}">
      <dsp:nvSpPr>
        <dsp:cNvPr id="0" name=""/>
        <dsp:cNvSpPr/>
      </dsp:nvSpPr>
      <dsp:spPr>
        <a:xfrm>
          <a:off x="3024333" y="2448270"/>
          <a:ext cx="2790309" cy="1674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Спортивные игры</a:t>
          </a:r>
          <a:endParaRPr lang="ru-RU" sz="2400" kern="1200" dirty="0"/>
        </a:p>
      </dsp:txBody>
      <dsp:txXfrm>
        <a:off x="3024333" y="2448270"/>
        <a:ext cx="2790309" cy="1674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8F05A-E415-084D-BAF2-4CC71F2FE4AD}">
      <dsp:nvSpPr>
        <dsp:cNvPr id="0" name=""/>
        <dsp:cNvSpPr/>
      </dsp:nvSpPr>
      <dsp:spPr>
        <a:xfrm rot="10800000">
          <a:off x="1844353" y="1174"/>
          <a:ext cx="6214749" cy="111593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09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4546A">
                  <a:lumMod val="75000"/>
                </a:srgbClr>
              </a:solidFill>
              <a:latin typeface="Candara" charset="0"/>
              <a:ea typeface="+mn-ea"/>
              <a:cs typeface="+mn-cs"/>
            </a:rPr>
            <a:t>Научно-практические конференции</a:t>
          </a:r>
          <a:endParaRPr lang="ru-RU" sz="2800" kern="1200" dirty="0">
            <a:solidFill>
              <a:srgbClr val="44546A">
                <a:lumMod val="75000"/>
              </a:srgbClr>
            </a:solidFill>
            <a:latin typeface="Candara" charset="0"/>
            <a:ea typeface="+mn-ea"/>
            <a:cs typeface="+mn-cs"/>
          </a:endParaRPr>
        </a:p>
      </dsp:txBody>
      <dsp:txXfrm rot="10800000">
        <a:off x="2123337" y="1174"/>
        <a:ext cx="5935765" cy="1115937"/>
      </dsp:txXfrm>
    </dsp:sp>
    <dsp:sp modelId="{668808C4-5395-AB4C-8403-184AED8D270E}">
      <dsp:nvSpPr>
        <dsp:cNvPr id="0" name=""/>
        <dsp:cNvSpPr/>
      </dsp:nvSpPr>
      <dsp:spPr>
        <a:xfrm>
          <a:off x="1286384" y="1174"/>
          <a:ext cx="1115937" cy="11159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0A689-C041-4447-92B8-92D69471977F}">
      <dsp:nvSpPr>
        <dsp:cNvPr id="0" name=""/>
        <dsp:cNvSpPr/>
      </dsp:nvSpPr>
      <dsp:spPr>
        <a:xfrm rot="10800000">
          <a:off x="1844353" y="1450227"/>
          <a:ext cx="6214749" cy="111593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09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4546A">
                  <a:lumMod val="75000"/>
                </a:srgbClr>
              </a:solidFill>
              <a:latin typeface="Candara" charset="0"/>
              <a:ea typeface="+mn-ea"/>
              <a:cs typeface="+mn-cs"/>
            </a:rPr>
            <a:t>Круглые столы</a:t>
          </a:r>
          <a:endParaRPr lang="ru-RU" sz="2800" kern="1200" dirty="0">
            <a:solidFill>
              <a:srgbClr val="44546A">
                <a:lumMod val="75000"/>
              </a:srgbClr>
            </a:solidFill>
            <a:latin typeface="Candara" charset="0"/>
            <a:ea typeface="+mn-ea"/>
            <a:cs typeface="+mn-cs"/>
          </a:endParaRPr>
        </a:p>
      </dsp:txBody>
      <dsp:txXfrm rot="10800000">
        <a:off x="2123337" y="1450227"/>
        <a:ext cx="5935765" cy="1115937"/>
      </dsp:txXfrm>
    </dsp:sp>
    <dsp:sp modelId="{BA718CEE-948F-A64F-8157-1DA606C5E033}">
      <dsp:nvSpPr>
        <dsp:cNvPr id="0" name=""/>
        <dsp:cNvSpPr/>
      </dsp:nvSpPr>
      <dsp:spPr>
        <a:xfrm>
          <a:off x="1257805" y="1450227"/>
          <a:ext cx="1115937" cy="11159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98F56BA-3EFC-3940-9AD2-6B1E5EA1D0A6}">
      <dsp:nvSpPr>
        <dsp:cNvPr id="0" name=""/>
        <dsp:cNvSpPr/>
      </dsp:nvSpPr>
      <dsp:spPr>
        <a:xfrm rot="10800000">
          <a:off x="1844353" y="2899280"/>
          <a:ext cx="6214749" cy="1115937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09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4546A">
                  <a:lumMod val="75000"/>
                </a:srgbClr>
              </a:solidFill>
              <a:latin typeface="Candara" charset="0"/>
              <a:ea typeface="+mn-ea"/>
              <a:cs typeface="+mn-cs"/>
            </a:rPr>
            <a:t>Научно-исследовательская работа студентов</a:t>
          </a:r>
          <a:endParaRPr lang="ru-RU" sz="2800" kern="1200" dirty="0">
            <a:solidFill>
              <a:srgbClr val="44546A">
                <a:lumMod val="75000"/>
              </a:srgbClr>
            </a:solidFill>
            <a:latin typeface="Candara" charset="0"/>
            <a:ea typeface="+mn-ea"/>
            <a:cs typeface="+mn-cs"/>
          </a:endParaRPr>
        </a:p>
      </dsp:txBody>
      <dsp:txXfrm rot="10800000">
        <a:off x="2123337" y="2899280"/>
        <a:ext cx="5935765" cy="1115937"/>
      </dsp:txXfrm>
    </dsp:sp>
    <dsp:sp modelId="{D567B03A-F7E7-D243-B07A-D16A1034C14B}">
      <dsp:nvSpPr>
        <dsp:cNvPr id="0" name=""/>
        <dsp:cNvSpPr/>
      </dsp:nvSpPr>
      <dsp:spPr>
        <a:xfrm>
          <a:off x="1286384" y="2899280"/>
          <a:ext cx="1115937" cy="11159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32B5-3BB9-7D40-AD5A-3EF5EB9B3328}">
      <dsp:nvSpPr>
        <dsp:cNvPr id="0" name=""/>
        <dsp:cNvSpPr/>
      </dsp:nvSpPr>
      <dsp:spPr>
        <a:xfrm>
          <a:off x="39603" y="1461"/>
          <a:ext cx="2041258" cy="163300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B5F835B-8F76-ED48-AFA2-CC85CE390BEE}">
      <dsp:nvSpPr>
        <dsp:cNvPr id="0" name=""/>
        <dsp:cNvSpPr/>
      </dsp:nvSpPr>
      <dsp:spPr>
        <a:xfrm>
          <a:off x="223500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Спортивные школы</a:t>
          </a:r>
          <a:endParaRPr lang="ru-RU" sz="1100" kern="1200" dirty="0"/>
        </a:p>
      </dsp:txBody>
      <dsp:txXfrm>
        <a:off x="223500" y="1471167"/>
        <a:ext cx="1816719" cy="571552"/>
      </dsp:txXfrm>
    </dsp:sp>
    <dsp:sp modelId="{2C441B54-B228-C34D-9378-E6260FB680C4}">
      <dsp:nvSpPr>
        <dsp:cNvPr id="0" name=""/>
        <dsp:cNvSpPr/>
      </dsp:nvSpPr>
      <dsp:spPr>
        <a:xfrm>
          <a:off x="2285171" y="1461"/>
          <a:ext cx="2041258" cy="16330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870C179-B9BF-4E4E-9E1F-31F371A87EB7}">
      <dsp:nvSpPr>
        <dsp:cNvPr id="0" name=""/>
        <dsp:cNvSpPr/>
      </dsp:nvSpPr>
      <dsp:spPr>
        <a:xfrm>
          <a:off x="2468884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Общеобразовательные школы</a:t>
          </a:r>
          <a:endParaRPr lang="ru-RU" sz="1100" kern="1200" dirty="0"/>
        </a:p>
      </dsp:txBody>
      <dsp:txXfrm>
        <a:off x="2468884" y="1471167"/>
        <a:ext cx="1816719" cy="571552"/>
      </dsp:txXfrm>
    </dsp:sp>
    <dsp:sp modelId="{BF81FD3F-F5A1-1747-8B43-A0322DD8D71F}">
      <dsp:nvSpPr>
        <dsp:cNvPr id="0" name=""/>
        <dsp:cNvSpPr/>
      </dsp:nvSpPr>
      <dsp:spPr>
        <a:xfrm>
          <a:off x="4530554" y="1461"/>
          <a:ext cx="2041258" cy="163300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63546-E365-CA49-BB79-B23B41143B7F}">
      <dsp:nvSpPr>
        <dsp:cNvPr id="0" name=""/>
        <dsp:cNvSpPr/>
      </dsp:nvSpPr>
      <dsp:spPr>
        <a:xfrm>
          <a:off x="4714268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Фитнесс-клубы</a:t>
          </a:r>
          <a:endParaRPr lang="ru-RU" sz="1100" kern="1200" dirty="0"/>
        </a:p>
      </dsp:txBody>
      <dsp:txXfrm>
        <a:off x="4714268" y="1471167"/>
        <a:ext cx="1816719" cy="571552"/>
      </dsp:txXfrm>
    </dsp:sp>
    <dsp:sp modelId="{4D2AA4EB-409B-C642-B994-6003CCA64C34}">
      <dsp:nvSpPr>
        <dsp:cNvPr id="0" name=""/>
        <dsp:cNvSpPr/>
      </dsp:nvSpPr>
      <dsp:spPr>
        <a:xfrm>
          <a:off x="6775938" y="1461"/>
          <a:ext cx="2041258" cy="16330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1EA6A-BED3-9049-8EF3-59E45ABBD69D}">
      <dsp:nvSpPr>
        <dsp:cNvPr id="0" name=""/>
        <dsp:cNvSpPr/>
      </dsp:nvSpPr>
      <dsp:spPr>
        <a:xfrm>
          <a:off x="6959651" y="1471167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ФСБ РФ</a:t>
          </a:r>
          <a:endParaRPr lang="ru-RU" sz="1100" kern="1200" dirty="0"/>
        </a:p>
      </dsp:txBody>
      <dsp:txXfrm>
        <a:off x="6959651" y="1471167"/>
        <a:ext cx="1816719" cy="571552"/>
      </dsp:txXfrm>
    </dsp:sp>
    <dsp:sp modelId="{F81C566A-AA38-4C41-AD31-E641D46D7683}">
      <dsp:nvSpPr>
        <dsp:cNvPr id="0" name=""/>
        <dsp:cNvSpPr/>
      </dsp:nvSpPr>
      <dsp:spPr>
        <a:xfrm>
          <a:off x="39787" y="2246845"/>
          <a:ext cx="2041258" cy="16330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63252-5199-8245-8CD5-6F8E9324BED1}">
      <dsp:nvSpPr>
        <dsp:cNvPr id="0" name=""/>
        <dsp:cNvSpPr/>
      </dsp:nvSpPr>
      <dsp:spPr>
        <a:xfrm>
          <a:off x="223500" y="3716551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МВД РФ</a:t>
          </a:r>
          <a:endParaRPr lang="ru-RU" sz="1100" kern="1200" dirty="0"/>
        </a:p>
      </dsp:txBody>
      <dsp:txXfrm>
        <a:off x="223500" y="3716551"/>
        <a:ext cx="1816719" cy="571552"/>
      </dsp:txXfrm>
    </dsp:sp>
    <dsp:sp modelId="{3AF1D3C9-577D-6047-9897-AB3E268340AD}">
      <dsp:nvSpPr>
        <dsp:cNvPr id="0" name=""/>
        <dsp:cNvSpPr/>
      </dsp:nvSpPr>
      <dsp:spPr>
        <a:xfrm>
          <a:off x="2285171" y="2246845"/>
          <a:ext cx="2041258" cy="163300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F9B51-00E0-174B-8F90-A86A5FDC3462}">
      <dsp:nvSpPr>
        <dsp:cNvPr id="0" name=""/>
        <dsp:cNvSpPr/>
      </dsp:nvSpPr>
      <dsp:spPr>
        <a:xfrm>
          <a:off x="2468884" y="3716551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Росгвардия</a:t>
          </a:r>
          <a:r>
            <a:rPr lang="ru-RU" sz="1100" kern="1200" dirty="0" smtClean="0"/>
            <a:t> РФ</a:t>
          </a:r>
          <a:endParaRPr lang="ru-RU" sz="1100" kern="1200" dirty="0"/>
        </a:p>
      </dsp:txBody>
      <dsp:txXfrm>
        <a:off x="2468884" y="3716551"/>
        <a:ext cx="1816719" cy="571552"/>
      </dsp:txXfrm>
    </dsp:sp>
    <dsp:sp modelId="{8E461525-DFA4-CF4A-949A-876FC2276082}">
      <dsp:nvSpPr>
        <dsp:cNvPr id="0" name=""/>
        <dsp:cNvSpPr/>
      </dsp:nvSpPr>
      <dsp:spPr>
        <a:xfrm>
          <a:off x="4530554" y="2246845"/>
          <a:ext cx="2041258" cy="163300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0CBB2-195A-6C46-843E-38A506A0A565}">
      <dsp:nvSpPr>
        <dsp:cNvPr id="0" name=""/>
        <dsp:cNvSpPr/>
      </dsp:nvSpPr>
      <dsp:spPr>
        <a:xfrm>
          <a:off x="4714268" y="3716551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ФСИН РФ</a:t>
          </a:r>
          <a:endParaRPr lang="ru-RU" sz="1100" kern="1200" dirty="0"/>
        </a:p>
      </dsp:txBody>
      <dsp:txXfrm>
        <a:off x="4714268" y="3716551"/>
        <a:ext cx="1816719" cy="571552"/>
      </dsp:txXfrm>
    </dsp:sp>
    <dsp:sp modelId="{9B217B6C-3076-6441-AEED-6AC5CDCFDAC0}">
      <dsp:nvSpPr>
        <dsp:cNvPr id="0" name=""/>
        <dsp:cNvSpPr/>
      </dsp:nvSpPr>
      <dsp:spPr>
        <a:xfrm>
          <a:off x="6775938" y="2246845"/>
          <a:ext cx="2041258" cy="1633006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A6F4D211-A727-A448-9D86-45BEFE705F09}">
      <dsp:nvSpPr>
        <dsp:cNvPr id="0" name=""/>
        <dsp:cNvSpPr/>
      </dsp:nvSpPr>
      <dsp:spPr>
        <a:xfrm>
          <a:off x="6959651" y="3716551"/>
          <a:ext cx="1816719" cy="57155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Органы управления по физической культуре и спорту</a:t>
          </a:r>
          <a:endParaRPr lang="ru-RU" sz="1100" kern="1200" dirty="0"/>
        </a:p>
      </dsp:txBody>
      <dsp:txXfrm>
        <a:off x="6959651" y="3716551"/>
        <a:ext cx="1816719" cy="571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3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5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3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4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02E3-5DC6-4B0A-A84B-82579E74428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0F13-CECF-4876-BAEB-FF90F1B89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fk.tvers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3584" y="1988840"/>
            <a:ext cx="8420100" cy="1830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ФАКУЛЬТЕТ </a:t>
            </a:r>
            <a:b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физической культуры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2560" y="4581128"/>
            <a:ext cx="633670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Адрес </a:t>
            </a: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: 170021 ул. 2-ая Грибоедова д.24</a:t>
            </a:r>
            <a:r>
              <a:rPr lang="en-US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Сайт:    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://ffk.tversu.ru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07268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День открытых дверей</a:t>
            </a:r>
            <a:endParaRPr lang="ru-RU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Научная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9013272"/>
              </p:ext>
            </p:extLst>
          </p:nvPr>
        </p:nvGraphicFramePr>
        <p:xfrm>
          <a:off x="-928687" y="1196752"/>
          <a:ext cx="9345488" cy="401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3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Практика студентов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4248472"/>
          </a:xfrm>
        </p:spPr>
        <p:txBody>
          <a:bodyPr spc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Студенты факультета проходят учебную практику в виде учебных сборов на лыжной базе университета «</a:t>
            </a:r>
            <a:r>
              <a:rPr lang="ru-RU" dirty="0" err="1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Чуприяновка</a:t>
            </a: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» и в бассейне «Парус».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Производственная практика проходит в научно-образовательном центре факультета,   общеобразовательных, спортивных школах города и области, муниципальных и региональных органах управления физической культуры и спорта</a:t>
            </a:r>
            <a:endParaRPr lang="ru-RU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Внеучебная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деятельность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4248472"/>
          </a:xfrm>
        </p:spPr>
        <p:txBody>
          <a:bodyPr spc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Креативные и инициативные студенты факультета участвуют во </a:t>
            </a:r>
            <a:r>
              <a:rPr lang="ru-RU" dirty="0" err="1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внеучебной</a:t>
            </a: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жизни факультета и университета: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- На факультете обучаются студенты – призеры международных и всероссийских соревнований, члены сборных команд РФ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- Студенты являются организаторами проведения спортивно-массовых мероприятий различного уровня;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активные члены спортивного клуба университета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Возможность продолжения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4488" y="1268760"/>
            <a:ext cx="7344816" cy="4536504"/>
          </a:xfrm>
        </p:spPr>
        <p:txBody>
          <a:bodyPr spc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Студенты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могут продолжить обучение на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магистерских программах факультета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по направлению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« </a:t>
            </a:r>
            <a:r>
              <a:rPr lang="ru-RU" dirty="0" smtClean="0">
                <a:ea typeface="Candara" charset="0"/>
                <a:cs typeface="Candara" charset="0"/>
              </a:rPr>
              <a:t>Профессиональное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dirty="0" smtClean="0"/>
              <a:t>образование </a:t>
            </a:r>
            <a:r>
              <a:rPr lang="ru-RU" dirty="0"/>
              <a:t>в области физической культуры и спорта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либо на магистерских программах 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других факультетов </a:t>
            </a:r>
            <a:r>
              <a:rPr lang="ru-RU" dirty="0" err="1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или ведущих вузов страны. 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Главное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преимущество выпускников магистратуры – высокая степень профессиональной мобильности и свобода выбора дальнейшей карьеры. </a:t>
            </a:r>
            <a:endParaRPr lang="ru-RU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Где работают выпускники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87903947"/>
              </p:ext>
            </p:extLst>
          </p:nvPr>
        </p:nvGraphicFramePr>
        <p:xfrm>
          <a:off x="524508" y="1284218"/>
          <a:ext cx="8856984" cy="428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1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Как поступить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05273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Вступительные испытания в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2021 </a:t>
            </a:r>
            <a:r>
              <a:rPr lang="ru-RU" sz="2800" b="1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году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(минимальные баллы ЕГЭ)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800" b="1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Биология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ru-RU" sz="2800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40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русский язык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ru-RU" sz="2800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40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Профессиональное испытание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(плавание)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Профессиональное испытание (</a:t>
            </a:r>
            <a:r>
              <a:rPr lang="ru-RU" sz="2800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гимнастика</a:t>
            </a:r>
            <a:r>
              <a:rPr lang="ru-RU" sz="2800" b="1" i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</a:p>
          <a:p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Количество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мест: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_0_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бюджетных мест, 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20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 платных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мест.</a:t>
            </a:r>
          </a:p>
          <a:p>
            <a:pPr algn="r"/>
            <a:endParaRPr lang="ru-RU" sz="28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Индивидуальные достижения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2728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При поступлении на образовательную программу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в 2021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году будут учитываться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умма баллов вступительных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испытаний в форме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ЕГЭ.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ндивидуальные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достижения абитуриентов.</a:t>
            </a:r>
          </a:p>
          <a:p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Баллы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за индивидуальные достижения включаются в сумму конкурсных баллов.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(уточните в приемной комиссии).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Общежитие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12474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Студенческие общежития Тверского государственного университета, объединенные в студенческий городок, предназначены для временного проживания и размещения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обучения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иногородних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студентов, аспирантов, докторантов, обучающихся по очной форме обучения;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абитуриентов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на период прохождения вступительных испытаний.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632" y="5095062"/>
            <a:ext cx="685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Большинство общежитий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квартирного типа: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1-х и 2-х комнатные квартиры.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Каждая комната рассчитана на 2 - 3 человека. Квартиры полностью укомплектованы мебелью, а кухни современной бытовой техникой. Имеется санузел (1 или 2) и душевая кабина.</a:t>
            </a:r>
          </a:p>
        </p:txBody>
      </p:sp>
    </p:spTree>
    <p:extLst>
      <p:ext uri="{BB962C8B-B14F-4D97-AF65-F5344CB8AC3E}">
        <p14:creationId xmlns:p14="http://schemas.microsoft.com/office/powerpoint/2010/main" val="13735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Общественное питание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488" y="1988840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Залогом здоровой жизни каждого студента является правильное и сбалансированное питание. </a:t>
            </a:r>
          </a:p>
          <a:p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Наша столовая и буфет предлагает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разнообразное меню и большой ассортимент блюд,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комплексные обеды,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свежую выпечку,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которые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студенты могут приобрести за минимальную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цену.</a:t>
            </a:r>
          </a:p>
          <a:p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 rot="21600000">
            <a:off x="272480" y="188641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Приемная комиссия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512" y="1340768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panose="020E0502030303020204" pitchFamily="34" charset="0"/>
              </a:rPr>
              <a:t>Адрес:  </a:t>
            </a:r>
            <a:endParaRPr lang="ru-RU" sz="2800" dirty="0">
              <a:solidFill>
                <a:srgbClr val="0F3372"/>
              </a:solidFill>
              <a:latin typeface="Candara" panose="020E0502030303020204" pitchFamily="34" charset="0"/>
            </a:endParaRPr>
          </a:p>
          <a:p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170100</a:t>
            </a:r>
            <a:r>
              <a:rPr lang="ru-RU" sz="28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, г. Тверь, Студенческий пер., д. 12, корпус Б, </a:t>
            </a: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к.101.</a:t>
            </a:r>
          </a:p>
          <a:p>
            <a:endParaRPr lang="ru-RU" sz="28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Телефон</a:t>
            </a:r>
            <a:r>
              <a:rPr lang="ru-RU" sz="280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: </a:t>
            </a:r>
          </a:p>
          <a:p>
            <a:r>
              <a:rPr lang="ru-RU" sz="280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8 </a:t>
            </a: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(4822) 32-15-14</a:t>
            </a:r>
          </a:p>
          <a:p>
            <a:pPr>
              <a:buFont typeface="Arial" charset="0"/>
              <a:buChar char="•"/>
            </a:pPr>
            <a:endParaRPr lang="ru-RU" sz="28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Сайт: </a:t>
            </a:r>
            <a:r>
              <a:rPr lang="en-US" sz="2800" dirty="0" err="1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priem.tversu.ru</a:t>
            </a:r>
            <a:r>
              <a:rPr lang="en-US" sz="28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sz="28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6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0912" y="2163705"/>
            <a:ext cx="4320480" cy="4036640"/>
          </a:xfrm>
        </p:spPr>
      </p:pic>
      <p:sp>
        <p:nvSpPr>
          <p:cNvPr id="4" name="TextBox 3"/>
          <p:cNvSpPr txBox="1"/>
          <p:nvPr/>
        </p:nvSpPr>
        <p:spPr>
          <a:xfrm>
            <a:off x="4669927" y="13407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Зарегистрируйся и получай актуальную информации о поступлении и обучении в </a:t>
            </a:r>
            <a:r>
              <a:rPr lang="ru-RU" b="1" dirty="0" err="1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endParaRPr lang="ru-RU" b="1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464" y="1988840"/>
            <a:ext cx="7988052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Образовательная программа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49.03.01 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физическая культура</a:t>
            </a:r>
            <a:br>
              <a:rPr lang="ru-RU" sz="49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6818" y="3914126"/>
            <a:ext cx="617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Руководитель программы -</a:t>
            </a:r>
          </a:p>
          <a:p>
            <a:pPr lvl="0" algn="just"/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доктор биологический наук, доцент</a:t>
            </a:r>
          </a:p>
          <a:p>
            <a:pPr lvl="0" algn="just"/>
            <a:r>
              <a:rPr lang="ru-RU" sz="2400" b="1" dirty="0" err="1" smtClean="0">
                <a:solidFill>
                  <a:srgbClr val="0F3372"/>
                </a:solidFill>
                <a:latin typeface="Candara" panose="020E0502030303020204" pitchFamily="34" charset="0"/>
              </a:rPr>
              <a:t>Комин</a:t>
            </a:r>
            <a:r>
              <a:rPr lang="ru-RU" sz="2400" b="1" dirty="0" smtClean="0">
                <a:solidFill>
                  <a:srgbClr val="0F3372"/>
                </a:solidFill>
                <a:latin typeface="Candara" panose="020E0502030303020204" pitchFamily="34" charset="0"/>
              </a:rPr>
              <a:t> Сергей Владимирович</a:t>
            </a:r>
            <a:endParaRPr lang="ru-RU" sz="2400" dirty="0">
              <a:solidFill>
                <a:srgbClr val="0F337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16632"/>
            <a:ext cx="4968552" cy="576064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образовательной программы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6496" y="1844824"/>
            <a:ext cx="7920880" cy="3672408"/>
          </a:xfrm>
        </p:spPr>
        <p:txBody>
          <a:bodyPr spcCol="0">
            <a:normAutofit fontScale="70000" lnSpcReduction="20000"/>
          </a:bodyPr>
          <a:lstStyle/>
          <a:p>
            <a:pPr algn="just"/>
            <a:r>
              <a:rPr lang="ru-RU" sz="3300" dirty="0" smtClean="0">
                <a:solidFill>
                  <a:schemeClr val="tx2"/>
                </a:solidFill>
                <a:latin typeface="Candara" panose="020E0502030303020204" pitchFamily="34" charset="0"/>
              </a:rPr>
              <a:t>Направлена на подготовку </a:t>
            </a:r>
            <a:r>
              <a:rPr lang="ru-RU" sz="3300" dirty="0">
                <a:solidFill>
                  <a:schemeClr val="tx2"/>
                </a:solidFill>
                <a:latin typeface="Candara" panose="020E0502030303020204" pitchFamily="34" charset="0"/>
              </a:rPr>
              <a:t>высококвалифицированных кадров </a:t>
            </a:r>
            <a:r>
              <a:rPr lang="ru-RU" sz="3300" dirty="0" smtClean="0">
                <a:solidFill>
                  <a:schemeClr val="tx2"/>
                </a:solidFill>
                <a:latin typeface="Candara" panose="020E0502030303020204" pitchFamily="34" charset="0"/>
              </a:rPr>
              <a:t> в </a:t>
            </a:r>
            <a:r>
              <a:rPr lang="ru-RU" sz="3300" dirty="0">
                <a:solidFill>
                  <a:schemeClr val="tx2"/>
                </a:solidFill>
                <a:latin typeface="Candara" panose="020E0502030303020204" pitchFamily="34" charset="0"/>
              </a:rPr>
              <a:t>области физической культуры и спорта, </a:t>
            </a:r>
            <a:r>
              <a:rPr lang="ru-RU" sz="3300" dirty="0" smtClean="0">
                <a:solidFill>
                  <a:schemeClr val="tx2"/>
                </a:solidFill>
                <a:latin typeface="Candara" panose="020E0502030303020204" pitchFamily="34" charset="0"/>
              </a:rPr>
              <a:t>востребованных </a:t>
            </a:r>
            <a:r>
              <a:rPr lang="ru-RU" sz="3300" dirty="0">
                <a:solidFill>
                  <a:schemeClr val="tx2"/>
                </a:solidFill>
                <a:latin typeface="Candara" panose="020E0502030303020204" pitchFamily="34" charset="0"/>
              </a:rPr>
              <a:t>на региональной и общероссийском уровне, способных к эффективной и плодотворной </a:t>
            </a:r>
            <a:r>
              <a:rPr lang="ru-RU" sz="3300" dirty="0" smtClean="0">
                <a:solidFill>
                  <a:schemeClr val="tx2"/>
                </a:solidFill>
                <a:latin typeface="Candara" panose="020E0502030303020204" pitchFamily="34" charset="0"/>
              </a:rPr>
              <a:t>работе.</a:t>
            </a:r>
            <a:endParaRPr lang="ru-RU" sz="33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33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Виды профессиональной деятельности:, тренерская, педагогическая, научно-исследовательская</a:t>
            </a:r>
          </a:p>
          <a:p>
            <a:pPr>
              <a:lnSpc>
                <a:spcPct val="110000"/>
              </a:lnSpc>
            </a:pPr>
            <a:r>
              <a:rPr lang="ru-RU" sz="33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Используются возможности бассейна </a:t>
            </a:r>
            <a:r>
              <a:rPr lang="ru-RU" sz="3300" dirty="0" err="1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ТвГУ</a:t>
            </a:r>
            <a:r>
              <a:rPr lang="ru-RU" sz="33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- «Парус».</a:t>
            </a:r>
            <a:endParaRPr lang="en-US" sz="33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en-US" sz="33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ru-RU" sz="33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ru-RU" sz="59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Профессорско-преподавательский состав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04528" y="1772816"/>
            <a:ext cx="6768752" cy="3456384"/>
          </a:xfrm>
        </p:spPr>
        <p:txBody>
          <a:bodyPr spcCol="0">
            <a:normAutofit lnSpcReduction="1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7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5%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преподавателей, участвующих в реализации образовательной программы, имеют ученые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степени кандидатов и</a:t>
            </a:r>
            <a:r>
              <a:rPr lang="en-US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докторов</a:t>
            </a:r>
            <a:r>
              <a:rPr lang="en-US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наук, звания  доцентов, мастеров спорта;</a:t>
            </a:r>
          </a:p>
          <a:p>
            <a:endParaRPr lang="ru-RU" sz="2400" dirty="0" smtClean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в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учебном </a:t>
            </a:r>
            <a:r>
              <a:rPr lang="ru-RU" sz="2400" dirty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процессе </a:t>
            </a:r>
            <a:r>
              <a:rPr lang="ru-RU" sz="2400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принимают участие руководители и работники организаций-работодателей.</a:t>
            </a:r>
            <a:endParaRPr lang="ru-RU" sz="2400" dirty="0">
              <a:solidFill>
                <a:srgbClr val="0F3372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Приглашенные преподаватели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4034207"/>
              </p:ext>
            </p:extLst>
          </p:nvPr>
        </p:nvGraphicFramePr>
        <p:xfrm>
          <a:off x="200472" y="1052736"/>
          <a:ext cx="9433048" cy="476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-125919" y="1523144"/>
            <a:ext cx="5327775" cy="409893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34200" y="1371537"/>
            <a:ext cx="5327774" cy="44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480" y="188640"/>
            <a:ext cx="5184576" cy="57606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Тьюторское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сопровождение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7704856" cy="3456384"/>
          </a:xfrm>
        </p:spPr>
        <p:txBody>
          <a:bodyPr spcCol="0"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	</a:t>
            </a:r>
            <a:endParaRPr lang="ru-RU" sz="20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lvl="1"/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  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это особый вид социальной образовательной деятельности, заключающейся в поддержке и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сопровождении </a:t>
            </a:r>
            <a:r>
              <a:rPr lang="ru-RU" sz="2800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образовательной траектории </a:t>
            </a:r>
            <a:r>
              <a:rPr lang="ru-RU" sz="2800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студента (помощь в осознании его образовательных, профессиональных и научных интересов)</a:t>
            </a:r>
            <a:r>
              <a:rPr lang="ru-RU" sz="2800" b="1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  <a:endParaRPr lang="ru-RU" sz="2800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88640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Базовые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77915100"/>
              </p:ext>
            </p:extLst>
          </p:nvPr>
        </p:nvGraphicFramePr>
        <p:xfrm>
          <a:off x="488504" y="1052736"/>
          <a:ext cx="8928992" cy="45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7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4488" y="116632"/>
            <a:ext cx="48965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Технологии обучения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5838" y="1412776"/>
            <a:ext cx="6881417" cy="4248472"/>
          </a:xfrm>
        </p:spPr>
        <p:txBody>
          <a:bodyPr spcCol="0"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Модульно-рейтинговое обучение;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Организация практико-ориентированных </a:t>
            </a:r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деловых игр и тренингов;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Сочетание индивидуальной и командной работы;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Мастер-классы с участием ведущих специалистов-практиков;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Лекции и семинары в диалоговом режиме</a:t>
            </a:r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andara" charset="0"/>
                <a:ea typeface="Candara" charset="0"/>
                <a:cs typeface="Candara" charset="0"/>
              </a:rPr>
              <a:t>Дистанционные образовательные технологии</a:t>
            </a:r>
            <a:r>
              <a:rPr lang="ru-RU" dirty="0" smtClean="0">
                <a:solidFill>
                  <a:srgbClr val="0F3372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endParaRPr lang="ru-RU" dirty="0">
              <a:solidFill>
                <a:srgbClr val="002060"/>
              </a:solidFill>
              <a:latin typeface="Candara" charset="0"/>
              <a:ea typeface="Candara" charset="0"/>
              <a:cs typeface="Candara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1200" dirty="0" smtClean="0">
              <a:latin typeface="Century Gothic" panose="020B0502020202020204" pitchFamily="34" charset="0"/>
            </a:endParaRPr>
          </a:p>
          <a:p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8888</TotalTime>
  <Words>613</Words>
  <Application>Microsoft Office PowerPoint</Application>
  <PresentationFormat>Лист A4 (210x297 мм)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Batang</vt:lpstr>
      <vt:lpstr>Arial</vt:lpstr>
      <vt:lpstr>Calibri</vt:lpstr>
      <vt:lpstr>Candara</vt:lpstr>
      <vt:lpstr>Century Gothic</vt:lpstr>
      <vt:lpstr>Тема Office</vt:lpstr>
      <vt:lpstr>ФАКУЛЬТЕТ  физической культуры  </vt:lpstr>
      <vt:lpstr>Образовательная программа  49.03.01  физическая культура   </vt:lpstr>
      <vt:lpstr>Особенности образовательной программы</vt:lpstr>
      <vt:lpstr>Профессорско-преподавательский состав</vt:lpstr>
      <vt:lpstr>Приглашенные преподаватели</vt:lpstr>
      <vt:lpstr>Презентация PowerPoint</vt:lpstr>
      <vt:lpstr>Тьюторское сопровождение</vt:lpstr>
      <vt:lpstr>Базовые дисциплины</vt:lpstr>
      <vt:lpstr>Технологии обучения</vt:lpstr>
      <vt:lpstr>Научная деятельность</vt:lpstr>
      <vt:lpstr>Практика студентов</vt:lpstr>
      <vt:lpstr>Внеучебная деятельность</vt:lpstr>
      <vt:lpstr>Возможность продолжения обучения</vt:lpstr>
      <vt:lpstr>Где работают выпускники</vt:lpstr>
      <vt:lpstr>Как поступить</vt:lpstr>
      <vt:lpstr>Индивидуальные достижения</vt:lpstr>
      <vt:lpstr>Общежитие</vt:lpstr>
      <vt:lpstr>Общественное питание</vt:lpstr>
      <vt:lpstr>Приемная комиссия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Подсолнцев</dc:creator>
  <cp:lastModifiedBy>Зубова Мария Сергеевна</cp:lastModifiedBy>
  <cp:revision>220</cp:revision>
  <cp:lastPrinted>2016-12-22T11:18:50Z</cp:lastPrinted>
  <dcterms:created xsi:type="dcterms:W3CDTF">2016-10-14T18:39:19Z</dcterms:created>
  <dcterms:modified xsi:type="dcterms:W3CDTF">2021-03-23T07:36:16Z</dcterms:modified>
</cp:coreProperties>
</file>